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43"/>
  </p:notesMasterIdLst>
  <p:handoutMasterIdLst>
    <p:handoutMasterId r:id="rId44"/>
  </p:handoutMasterIdLst>
  <p:sldIdLst>
    <p:sldId id="269" r:id="rId2"/>
    <p:sldId id="453" r:id="rId3"/>
    <p:sldId id="465" r:id="rId4"/>
    <p:sldId id="461" r:id="rId5"/>
    <p:sldId id="473" r:id="rId6"/>
    <p:sldId id="471" r:id="rId7"/>
    <p:sldId id="472" r:id="rId8"/>
    <p:sldId id="474" r:id="rId9"/>
    <p:sldId id="509" r:id="rId10"/>
    <p:sldId id="475" r:id="rId11"/>
    <p:sldId id="477" r:id="rId12"/>
    <p:sldId id="478" r:id="rId13"/>
    <p:sldId id="479" r:id="rId14"/>
    <p:sldId id="480" r:id="rId15"/>
    <p:sldId id="481" r:id="rId16"/>
    <p:sldId id="482" r:id="rId17"/>
    <p:sldId id="483" r:id="rId18"/>
    <p:sldId id="485" r:id="rId19"/>
    <p:sldId id="510" r:id="rId20"/>
    <p:sldId id="495" r:id="rId21"/>
    <p:sldId id="488" r:id="rId22"/>
    <p:sldId id="496" r:id="rId23"/>
    <p:sldId id="497" r:id="rId24"/>
    <p:sldId id="499" r:id="rId25"/>
    <p:sldId id="489" r:id="rId26"/>
    <p:sldId id="490" r:id="rId27"/>
    <p:sldId id="500" r:id="rId28"/>
    <p:sldId id="501" r:id="rId29"/>
    <p:sldId id="502" r:id="rId30"/>
    <p:sldId id="491" r:id="rId31"/>
    <p:sldId id="492" r:id="rId32"/>
    <p:sldId id="511" r:id="rId33"/>
    <p:sldId id="503" r:id="rId34"/>
    <p:sldId id="504" r:id="rId35"/>
    <p:sldId id="493" r:id="rId36"/>
    <p:sldId id="507" r:id="rId37"/>
    <p:sldId id="506" r:id="rId38"/>
    <p:sldId id="508" r:id="rId39"/>
    <p:sldId id="455" r:id="rId40"/>
    <p:sldId id="456" r:id="rId41"/>
    <p:sldId id="457" r:id="rId42"/>
  </p:sldIdLst>
  <p:sldSz cx="24382413" cy="13684250"/>
  <p:notesSz cx="6858000" cy="9144000"/>
  <p:defaultTextStyle>
    <a:defPPr>
      <a:defRPr lang="en-US"/>
    </a:defPPr>
    <a:lvl1pPr marL="0" algn="l" defTabSz="1827154" rtl="0" eaLnBrk="1" latinLnBrk="0" hangingPunct="1">
      <a:defRPr sz="3597" kern="1200">
        <a:solidFill>
          <a:schemeClr val="tx1"/>
        </a:solidFill>
        <a:latin typeface="+mn-lt"/>
        <a:ea typeface="+mn-ea"/>
        <a:cs typeface="+mn-cs"/>
      </a:defRPr>
    </a:lvl1pPr>
    <a:lvl2pPr marL="913577" algn="l" defTabSz="1827154" rtl="0" eaLnBrk="1" latinLnBrk="0" hangingPunct="1">
      <a:defRPr sz="3597" kern="1200">
        <a:solidFill>
          <a:schemeClr val="tx1"/>
        </a:solidFill>
        <a:latin typeface="+mn-lt"/>
        <a:ea typeface="+mn-ea"/>
        <a:cs typeface="+mn-cs"/>
      </a:defRPr>
    </a:lvl2pPr>
    <a:lvl3pPr marL="1827154" algn="l" defTabSz="1827154" rtl="0" eaLnBrk="1" latinLnBrk="0" hangingPunct="1">
      <a:defRPr sz="3597" kern="1200">
        <a:solidFill>
          <a:schemeClr val="tx1"/>
        </a:solidFill>
        <a:latin typeface="+mn-lt"/>
        <a:ea typeface="+mn-ea"/>
        <a:cs typeface="+mn-cs"/>
      </a:defRPr>
    </a:lvl3pPr>
    <a:lvl4pPr marL="2740731" algn="l" defTabSz="1827154" rtl="0" eaLnBrk="1" latinLnBrk="0" hangingPunct="1">
      <a:defRPr sz="3597" kern="1200">
        <a:solidFill>
          <a:schemeClr val="tx1"/>
        </a:solidFill>
        <a:latin typeface="+mn-lt"/>
        <a:ea typeface="+mn-ea"/>
        <a:cs typeface="+mn-cs"/>
      </a:defRPr>
    </a:lvl4pPr>
    <a:lvl5pPr marL="3654308" algn="l" defTabSz="1827154" rtl="0" eaLnBrk="1" latinLnBrk="0" hangingPunct="1">
      <a:defRPr sz="3597" kern="1200">
        <a:solidFill>
          <a:schemeClr val="tx1"/>
        </a:solidFill>
        <a:latin typeface="+mn-lt"/>
        <a:ea typeface="+mn-ea"/>
        <a:cs typeface="+mn-cs"/>
      </a:defRPr>
    </a:lvl5pPr>
    <a:lvl6pPr marL="4567885" algn="l" defTabSz="1827154" rtl="0" eaLnBrk="1" latinLnBrk="0" hangingPunct="1">
      <a:defRPr sz="3597" kern="1200">
        <a:solidFill>
          <a:schemeClr val="tx1"/>
        </a:solidFill>
        <a:latin typeface="+mn-lt"/>
        <a:ea typeface="+mn-ea"/>
        <a:cs typeface="+mn-cs"/>
      </a:defRPr>
    </a:lvl6pPr>
    <a:lvl7pPr marL="5481462" algn="l" defTabSz="1827154" rtl="0" eaLnBrk="1" latinLnBrk="0" hangingPunct="1">
      <a:defRPr sz="3597" kern="1200">
        <a:solidFill>
          <a:schemeClr val="tx1"/>
        </a:solidFill>
        <a:latin typeface="+mn-lt"/>
        <a:ea typeface="+mn-ea"/>
        <a:cs typeface="+mn-cs"/>
      </a:defRPr>
    </a:lvl7pPr>
    <a:lvl8pPr marL="6395039" algn="l" defTabSz="1827154" rtl="0" eaLnBrk="1" latinLnBrk="0" hangingPunct="1">
      <a:defRPr sz="3597" kern="1200">
        <a:solidFill>
          <a:schemeClr val="tx1"/>
        </a:solidFill>
        <a:latin typeface="+mn-lt"/>
        <a:ea typeface="+mn-ea"/>
        <a:cs typeface="+mn-cs"/>
      </a:defRPr>
    </a:lvl8pPr>
    <a:lvl9pPr marL="7308616" algn="l" defTabSz="1827154" rtl="0" eaLnBrk="1" latinLnBrk="0" hangingPunct="1">
      <a:defRPr sz="3597"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10">
          <p15:clr>
            <a:srgbClr val="A4A3A4"/>
          </p15:clr>
        </p15:guide>
        <p15:guide id="4"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414"/>
    <a:srgbClr val="E5E5E5"/>
    <a:srgbClr val="FF7626"/>
    <a:srgbClr val="707070"/>
    <a:srgbClr val="1464BC"/>
    <a:srgbClr val="D84617"/>
    <a:srgbClr val="CCCCCC"/>
    <a:srgbClr val="FFAB19"/>
    <a:srgbClr val="140A6C"/>
    <a:srgbClr val="0ABC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3"/>
    <p:restoredTop sz="94761"/>
  </p:normalViewPr>
  <p:slideViewPr>
    <p:cSldViewPr snapToObjects="1" showGuides="1">
      <p:cViewPr varScale="1">
        <p:scale>
          <a:sx n="35" d="100"/>
          <a:sy n="35" d="100"/>
        </p:scale>
        <p:origin x="144" y="462"/>
      </p:cViewPr>
      <p:guideLst>
        <p:guide orient="horz" pos="4310"/>
        <p:guide pos="7680"/>
      </p:guideLst>
    </p:cSldViewPr>
  </p:slideViewPr>
  <p:notesTextViewPr>
    <p:cViewPr>
      <p:scale>
        <a:sx n="1" d="1"/>
        <a:sy n="1" d="1"/>
      </p:scale>
      <p:origin x="0" y="0"/>
    </p:cViewPr>
  </p:notesTextViewPr>
  <p:notesViewPr>
    <p:cSldViewPr snapToObjects="1" showGuides="1">
      <p:cViewPr varScale="1">
        <p:scale>
          <a:sx n="120" d="100"/>
          <a:sy n="120" d="100"/>
        </p:scale>
        <p:origin x="389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7D1B3A-E4DE-0F44-B4A4-101987DE24FC}" type="datetimeFigureOut">
              <a:rPr lang="en-US" smtClean="0"/>
              <a:t>3/28/2019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4143C5-8A36-6547-B70A-C845B9C1D821}" type="slidenum">
              <a:rPr lang="en-US" smtClean="0"/>
              <a:t>‹#›</a:t>
            </a:fld>
            <a:endParaRPr lang="en-US" dirty="0"/>
          </a:p>
        </p:txBody>
      </p:sp>
    </p:spTree>
    <p:extLst>
      <p:ext uri="{BB962C8B-B14F-4D97-AF65-F5344CB8AC3E}">
        <p14:creationId xmlns:p14="http://schemas.microsoft.com/office/powerpoint/2010/main" val="578860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CB9B-27F9-BD41-BF86-C637AA15812F}" type="datetimeFigureOut">
              <a:rPr lang="en-US" smtClean="0"/>
              <a:t>3/28/2019</a:t>
            </a:fld>
            <a:endParaRPr lang="en-US" dirty="0"/>
          </a:p>
        </p:txBody>
      </p:sp>
      <p:sp>
        <p:nvSpPr>
          <p:cNvPr id="4" name="Slide Image Placeholder 3"/>
          <p:cNvSpPr>
            <a:spLocks noGrp="1" noRot="1" noChangeAspect="1"/>
          </p:cNvSpPr>
          <p:nvPr>
            <p:ph type="sldImg" idx="2"/>
          </p:nvPr>
        </p:nvSpPr>
        <p:spPr>
          <a:xfrm>
            <a:off x="681038" y="1143000"/>
            <a:ext cx="54959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91645-9184-3A4A-87C1-8CEB40295A37}" type="slidenum">
              <a:rPr lang="en-US" smtClean="0"/>
              <a:t>‹#›</a:t>
            </a:fld>
            <a:endParaRPr lang="en-US" dirty="0"/>
          </a:p>
        </p:txBody>
      </p:sp>
    </p:spTree>
    <p:extLst>
      <p:ext uri="{BB962C8B-B14F-4D97-AF65-F5344CB8AC3E}">
        <p14:creationId xmlns:p14="http://schemas.microsoft.com/office/powerpoint/2010/main" val="152177320"/>
      </p:ext>
    </p:extLst>
  </p:cSld>
  <p:clrMap bg1="lt1" tx1="dk1" bg2="lt2" tx2="dk2" accent1="accent1" accent2="accent2" accent3="accent3" accent4="accent4" accent5="accent5" accent6="accent6" hlink="hlink" folHlink="folHlink"/>
  <p:notesStyle>
    <a:lvl1pPr marL="0" algn="l" defTabSz="1827154" rtl="0" eaLnBrk="1" latinLnBrk="0" hangingPunct="1">
      <a:defRPr sz="2398" kern="1200">
        <a:solidFill>
          <a:schemeClr val="tx1"/>
        </a:solidFill>
        <a:latin typeface="+mn-lt"/>
        <a:ea typeface="+mn-ea"/>
        <a:cs typeface="+mn-cs"/>
      </a:defRPr>
    </a:lvl1pPr>
    <a:lvl2pPr marL="913577" algn="l" defTabSz="1827154" rtl="0" eaLnBrk="1" latinLnBrk="0" hangingPunct="1">
      <a:defRPr sz="2398" kern="1200">
        <a:solidFill>
          <a:schemeClr val="tx1"/>
        </a:solidFill>
        <a:latin typeface="+mn-lt"/>
        <a:ea typeface="+mn-ea"/>
        <a:cs typeface="+mn-cs"/>
      </a:defRPr>
    </a:lvl2pPr>
    <a:lvl3pPr marL="1827154" algn="l" defTabSz="1827154" rtl="0" eaLnBrk="1" latinLnBrk="0" hangingPunct="1">
      <a:defRPr sz="2398" kern="1200">
        <a:solidFill>
          <a:schemeClr val="tx1"/>
        </a:solidFill>
        <a:latin typeface="+mn-lt"/>
        <a:ea typeface="+mn-ea"/>
        <a:cs typeface="+mn-cs"/>
      </a:defRPr>
    </a:lvl3pPr>
    <a:lvl4pPr marL="2740731" algn="l" defTabSz="1827154" rtl="0" eaLnBrk="1" latinLnBrk="0" hangingPunct="1">
      <a:defRPr sz="2398" kern="1200">
        <a:solidFill>
          <a:schemeClr val="tx1"/>
        </a:solidFill>
        <a:latin typeface="+mn-lt"/>
        <a:ea typeface="+mn-ea"/>
        <a:cs typeface="+mn-cs"/>
      </a:defRPr>
    </a:lvl4pPr>
    <a:lvl5pPr marL="3654308" algn="l" defTabSz="1827154" rtl="0" eaLnBrk="1" latinLnBrk="0" hangingPunct="1">
      <a:defRPr sz="2398" kern="1200">
        <a:solidFill>
          <a:schemeClr val="tx1"/>
        </a:solidFill>
        <a:latin typeface="+mn-lt"/>
        <a:ea typeface="+mn-ea"/>
        <a:cs typeface="+mn-cs"/>
      </a:defRPr>
    </a:lvl5pPr>
    <a:lvl6pPr marL="4567885" algn="l" defTabSz="1827154" rtl="0" eaLnBrk="1" latinLnBrk="0" hangingPunct="1">
      <a:defRPr sz="2398" kern="1200">
        <a:solidFill>
          <a:schemeClr val="tx1"/>
        </a:solidFill>
        <a:latin typeface="+mn-lt"/>
        <a:ea typeface="+mn-ea"/>
        <a:cs typeface="+mn-cs"/>
      </a:defRPr>
    </a:lvl6pPr>
    <a:lvl7pPr marL="5481462" algn="l" defTabSz="1827154" rtl="0" eaLnBrk="1" latinLnBrk="0" hangingPunct="1">
      <a:defRPr sz="2398" kern="1200">
        <a:solidFill>
          <a:schemeClr val="tx1"/>
        </a:solidFill>
        <a:latin typeface="+mn-lt"/>
        <a:ea typeface="+mn-ea"/>
        <a:cs typeface="+mn-cs"/>
      </a:defRPr>
    </a:lvl7pPr>
    <a:lvl8pPr marL="6395039" algn="l" defTabSz="1827154" rtl="0" eaLnBrk="1" latinLnBrk="0" hangingPunct="1">
      <a:defRPr sz="2398" kern="1200">
        <a:solidFill>
          <a:schemeClr val="tx1"/>
        </a:solidFill>
        <a:latin typeface="+mn-lt"/>
        <a:ea typeface="+mn-ea"/>
        <a:cs typeface="+mn-cs"/>
      </a:defRPr>
    </a:lvl8pPr>
    <a:lvl9pPr marL="7308616" algn="l" defTabSz="1827154" rtl="0" eaLnBrk="1" latinLnBrk="0" hangingPunct="1">
      <a:defRPr sz="239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pgs-soft.com" TargetMode="External"/><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rgbClr val="FF762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1600" y="5490000"/>
            <a:ext cx="20737513" cy="1842385"/>
          </a:xfrm>
          <a:prstGeom prst="rect">
            <a:avLst/>
          </a:prstGeom>
        </p:spPr>
        <p:txBody>
          <a:bodyPr anchor="b">
            <a:noAutofit/>
          </a:bodyPr>
          <a:lstStyle>
            <a:lvl1pPr algn="ctr">
              <a:defRPr sz="12000" b="1" i="0">
                <a:solidFill>
                  <a:schemeClr val="bg1"/>
                </a:solidFill>
                <a:latin typeface="Arial" charset="0"/>
                <a:ea typeface="Arial" charset="0"/>
                <a:cs typeface="Arial" charset="0"/>
              </a:defRPr>
            </a:lvl1pPr>
          </a:lstStyle>
          <a:p>
            <a:r>
              <a:rPr lang="en-US" dirty="0" smtClean="0"/>
              <a:t>Talk Title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2974" y="1183065"/>
            <a:ext cx="4175424" cy="2778740"/>
          </a:xfrm>
          <a:prstGeom prst="rect">
            <a:avLst/>
          </a:prstGeom>
        </p:spPr>
      </p:pic>
      <p:sp>
        <p:nvSpPr>
          <p:cNvPr id="13" name="Subtitle"/>
          <p:cNvSpPr>
            <a:spLocks noGrp="1"/>
          </p:cNvSpPr>
          <p:nvPr>
            <p:ph type="body" sz="quarter" idx="17" hasCustomPrompt="1"/>
          </p:nvPr>
        </p:nvSpPr>
        <p:spPr>
          <a:xfrm>
            <a:off x="1821600" y="11505600"/>
            <a:ext cx="2073836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800" b="1" i="0" spc="-48">
                <a:solidFill>
                  <a:schemeClr val="bg1"/>
                </a:solidFill>
                <a:latin typeface="Arial" charset="0"/>
                <a:ea typeface="Arial" charset="0"/>
                <a:cs typeface="Arial" charset="0"/>
              </a:defRPr>
            </a:lvl1pPr>
          </a:lstStyle>
          <a:p>
            <a:r>
              <a:rPr lang="en-US" dirty="0" smtClean="0"/>
              <a:t>SPEAKER NAME  ·  SPEAKER TITLE  ·  @SOCIALMEDIA</a:t>
            </a:r>
          </a:p>
        </p:txBody>
      </p:sp>
      <p:sp>
        <p:nvSpPr>
          <p:cNvPr id="16" name="Subtitle"/>
          <p:cNvSpPr>
            <a:spLocks noGrp="1"/>
          </p:cNvSpPr>
          <p:nvPr>
            <p:ph type="body" sz="quarter" idx="18" hasCustomPrompt="1"/>
          </p:nvPr>
        </p:nvSpPr>
        <p:spPr>
          <a:xfrm>
            <a:off x="1822450" y="7452000"/>
            <a:ext cx="20737513" cy="830997"/>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dirty="0" smtClean="0"/>
              <a:t>Subtitle</a:t>
            </a:r>
          </a:p>
        </p:txBody>
      </p:sp>
      <p:sp>
        <p:nvSpPr>
          <p:cNvPr id="8" name="Rectangle"/>
          <p:cNvSpPr>
            <a:spLocks noGrp="1" noChangeAspect="1"/>
          </p:cNvSpPr>
          <p:nvPr>
            <p:ph type="body" sz="quarter" idx="24" hasCustomPrompt="1"/>
          </p:nvPr>
        </p:nvSpPr>
        <p:spPr>
          <a:xfrm>
            <a:off x="11278800" y="9387535"/>
            <a:ext cx="1800000" cy="1800000"/>
          </a:xfrm>
          <a:prstGeom prst="roundRect">
            <a:avLst>
              <a:gd name="adj" fmla="val 0"/>
            </a:avLst>
          </a:prstGeom>
          <a:noFill/>
          <a:ln w="12700">
            <a:solidFill>
              <a:schemeClr val="bg1"/>
            </a:solidFill>
          </a:ln>
        </p:spPr>
        <p:txBody>
          <a:bodyPr lIns="720000" tIns="720000" rIns="720000" bIns="720000" anchor="t">
            <a:noAutofit/>
          </a:bodyPr>
          <a:lstStyle>
            <a:lvl1pPr marL="0" indent="0" algn="l" defTabSz="825500">
              <a:spcBef>
                <a:spcPts val="0"/>
              </a:spcBef>
              <a:buSzTx/>
              <a:buNone/>
              <a:defRPr sz="6000" b="0" i="0" spc="-24" baseline="0">
                <a:solidFill>
                  <a:schemeClr val="accent2">
                    <a:hueOff val="-11349316"/>
                    <a:satOff val="-100000"/>
                    <a:lumOff val="-34701"/>
                  </a:schemeClr>
                </a:solidFill>
                <a:latin typeface="Arial" charset="0"/>
                <a:ea typeface="Arial" charset="0"/>
                <a:cs typeface="Arial" charset="0"/>
              </a:defRPr>
            </a:lvl1pPr>
          </a:lstStyle>
          <a:p>
            <a:pPr algn="l"/>
            <a:r>
              <a:rPr lang="en-US" sz="3600" b="0" i="0" dirty="0" smtClean="0">
                <a:solidFill>
                  <a:srgbClr val="141414"/>
                </a:solidFill>
                <a:latin typeface="Arial" charset="0"/>
                <a:ea typeface="Arial" charset="0"/>
                <a:cs typeface="Arial" charset="0"/>
              </a:rPr>
              <a:t> </a:t>
            </a:r>
            <a:endParaRPr lang="en-US" sz="3600" b="0" i="0" dirty="0">
              <a:solidFill>
                <a:srgbClr val="141414"/>
              </a:solidFill>
              <a:latin typeface="Arial" charset="0"/>
              <a:ea typeface="Arial" charset="0"/>
              <a:cs typeface="Arial" charset="0"/>
            </a:endParaRPr>
          </a:p>
        </p:txBody>
      </p:sp>
      <p:sp>
        <p:nvSpPr>
          <p:cNvPr id="12" name="yoda.jpg"/>
          <p:cNvSpPr>
            <a:spLocks noGrp="1"/>
          </p:cNvSpPr>
          <p:nvPr>
            <p:ph type="pic" sz="quarter" idx="16" hasCustomPrompt="1"/>
          </p:nvPr>
        </p:nvSpPr>
        <p:spPr>
          <a:xfrm>
            <a:off x="11418290" y="9523366"/>
            <a:ext cx="1547420" cy="1547420"/>
          </a:xfrm>
          <a:prstGeom prst="rect">
            <a:avLst/>
          </a:prstGeom>
          <a:blipFill>
            <a:blip r:embed="rId3"/>
            <a:stretch>
              <a:fillRect/>
            </a:stretch>
          </a:blipFill>
        </p:spPr>
        <p:txBody>
          <a:bodyPr lIns="91439" tIns="45719" rIns="91439" bIns="45719" anchor="t">
            <a:noAutofit/>
          </a:bodyPr>
          <a:lstStyle>
            <a:lvl1pPr marL="0" indent="0">
              <a:buFontTx/>
              <a:buNone/>
              <a:defRPr sz="1000">
                <a:latin typeface="Arial" charset="0"/>
                <a:ea typeface="Arial" charset="0"/>
                <a:cs typeface="Arial" charset="0"/>
              </a:defRPr>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_White-center">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grpSp>
        <p:nvGrpSpPr>
          <p:cNvPr id="9" name="Group 8"/>
          <p:cNvGrpSpPr/>
          <p:nvPr userDrawn="1"/>
        </p:nvGrpSpPr>
        <p:grpSpPr>
          <a:xfrm>
            <a:off x="8856000" y="12042000"/>
            <a:ext cx="5646902" cy="533400"/>
            <a:chOff x="16630538" y="12039600"/>
            <a:chExt cx="5646902" cy="533400"/>
          </a:xfrm>
        </p:grpSpPr>
        <p:sp>
          <p:nvSpPr>
            <p:cNvPr id="11"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Watch - intro">
    <p:bg>
      <p:bgPr>
        <a:solidFill>
          <a:srgbClr val="FFFFFF"/>
        </a:solidFill>
        <a:effectLst/>
      </p:bgPr>
    </p:bg>
    <p:spTree>
      <p:nvGrpSpPr>
        <p:cNvPr id="1" name=""/>
        <p:cNvGrpSpPr/>
        <p:nvPr/>
      </p:nvGrpSpPr>
      <p:grpSpPr>
        <a:xfrm>
          <a:off x="0" y="0"/>
          <a:ext cx="0" cy="0"/>
          <a:chOff x="0" y="0"/>
          <a:chExt cx="0" cy="0"/>
        </a:xfrm>
      </p:grpSpPr>
      <p:pic>
        <p:nvPicPr>
          <p:cNvPr id="6"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6694" y="1963858"/>
            <a:ext cx="7075076" cy="12859533"/>
          </a:xfrm>
          <a:prstGeom prst="rect">
            <a:avLst/>
          </a:prstGeom>
          <a:ln w="12700">
            <a:miter lim="400000"/>
          </a:ln>
          <a:effectLst>
            <a:outerShdw blurRad="38100" dir="5400000" rotWithShape="0">
              <a:srgbClr val="000000">
                <a:alpha val="50000"/>
              </a:srgbClr>
            </a:outerShdw>
          </a:effectLst>
        </p:spPr>
      </p:pic>
      <p:sp>
        <p:nvSpPr>
          <p:cNvPr id="28" name="yoda.jpg"/>
          <p:cNvSpPr>
            <a:spLocks noGrp="1" noChangeAspect="1"/>
          </p:cNvSpPr>
          <p:nvPr>
            <p:ph type="pic" sz="quarter" idx="16" hasCustomPrompt="1"/>
          </p:nvPr>
        </p:nvSpPr>
        <p:spPr>
          <a:xfrm>
            <a:off x="15120000" y="4718701"/>
            <a:ext cx="6141482" cy="7308000"/>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Watch - details">
    <p:bg>
      <p:bgPr>
        <a:solidFill>
          <a:srgbClr val="FFFFFF"/>
        </a:solidFill>
        <a:effectLst/>
      </p:bgPr>
    </p:bg>
    <p:spTree>
      <p:nvGrpSpPr>
        <p:cNvPr id="1" name=""/>
        <p:cNvGrpSpPr/>
        <p:nvPr/>
      </p:nvGrpSpPr>
      <p:grpSpPr>
        <a:xfrm>
          <a:off x="0" y="0"/>
          <a:ext cx="0" cy="0"/>
          <a:chOff x="0" y="0"/>
          <a:chExt cx="0" cy="0"/>
        </a:xfrm>
      </p:grpSpPr>
      <p:pic>
        <p:nvPicPr>
          <p:cNvPr id="15"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814" y="1903472"/>
            <a:ext cx="7075076" cy="12859533"/>
          </a:xfrm>
          <a:prstGeom prst="rect">
            <a:avLst/>
          </a:prstGeom>
          <a:ln w="12700">
            <a:miter lim="400000"/>
          </a:ln>
          <a:effectLst>
            <a:outerShdw blurRad="38100" dir="5400000" rotWithShape="0">
              <a:srgbClr val="000000">
                <a:alpha val="50000"/>
              </a:srgbClr>
            </a:outerShdw>
          </a:effectLst>
        </p:spPr>
      </p:pic>
      <p:sp>
        <p:nvSpPr>
          <p:cNvPr id="16" name="yoda.jpg"/>
          <p:cNvSpPr>
            <a:spLocks noGrp="1" noChangeAspect="1"/>
          </p:cNvSpPr>
          <p:nvPr>
            <p:ph type="pic" sz="quarter" idx="16" hasCustomPrompt="1"/>
          </p:nvPr>
        </p:nvSpPr>
        <p:spPr>
          <a:xfrm>
            <a:off x="8976120" y="4658315"/>
            <a:ext cx="6141482" cy="7308000"/>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5" name="Subtitle"/>
          <p:cNvSpPr>
            <a:spLocks noGrp="1"/>
          </p:cNvSpPr>
          <p:nvPr>
            <p:ph type="body" sz="quarter" idx="21" hasCustomPrompt="1"/>
          </p:nvPr>
        </p:nvSpPr>
        <p:spPr>
          <a:xfrm>
            <a:off x="1606030" y="5689997"/>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8" name="Subtitle"/>
          <p:cNvSpPr>
            <a:spLocks noGrp="1"/>
          </p:cNvSpPr>
          <p:nvPr>
            <p:ph type="body" sz="quarter" idx="22" hasCustomPrompt="1"/>
          </p:nvPr>
        </p:nvSpPr>
        <p:spPr>
          <a:xfrm>
            <a:off x="1606030" y="10128359"/>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Line"/>
          <p:cNvSpPr>
            <a:spLocks noGrp="1"/>
          </p:cNvSpPr>
          <p:nvPr>
            <p:ph type="body" sz="quarter" idx="23" hasCustomPrompt="1"/>
          </p:nvPr>
        </p:nvSpPr>
        <p:spPr>
          <a:xfrm>
            <a:off x="6991779" y="6063104"/>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0" name="Line"/>
          <p:cNvSpPr>
            <a:spLocks noGrp="1"/>
          </p:cNvSpPr>
          <p:nvPr>
            <p:ph type="body" sz="quarter" idx="24" hasCustomPrompt="1"/>
          </p:nvPr>
        </p:nvSpPr>
        <p:spPr>
          <a:xfrm>
            <a:off x="6991779" y="11535712"/>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Subtitle"/>
          <p:cNvSpPr>
            <a:spLocks noGrp="1"/>
          </p:cNvSpPr>
          <p:nvPr>
            <p:ph type="body" sz="quarter" idx="25" hasCustomPrompt="1"/>
          </p:nvPr>
        </p:nvSpPr>
        <p:spPr>
          <a:xfrm>
            <a:off x="17592204" y="4917649"/>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2" name="Subtitle"/>
          <p:cNvSpPr>
            <a:spLocks noGrp="1"/>
          </p:cNvSpPr>
          <p:nvPr>
            <p:ph type="body" sz="quarter" idx="26" hasCustomPrompt="1"/>
          </p:nvPr>
        </p:nvSpPr>
        <p:spPr>
          <a:xfrm>
            <a:off x="17592204" y="9336271"/>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7" hasCustomPrompt="1"/>
          </p:nvPr>
        </p:nvSpPr>
        <p:spPr>
          <a:xfrm>
            <a:off x="14664553" y="5244882"/>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8" hasCustomPrompt="1"/>
          </p:nvPr>
        </p:nvSpPr>
        <p:spPr>
          <a:xfrm>
            <a:off x="12551246" y="10717490"/>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iWatch - nav flow">
    <p:bg>
      <p:bgPr>
        <a:solidFill>
          <a:srgbClr val="FFFFFF"/>
        </a:solidFill>
        <a:effectLst/>
      </p:bgPr>
    </p:bg>
    <p:spTree>
      <p:nvGrpSpPr>
        <p:cNvPr id="1" name=""/>
        <p:cNvGrpSpPr/>
        <p:nvPr/>
      </p:nvGrpSpPr>
      <p:grpSpPr>
        <a:xfrm>
          <a:off x="0" y="0"/>
          <a:ext cx="0" cy="0"/>
          <a:chOff x="0" y="0"/>
          <a:chExt cx="0" cy="0"/>
        </a:xfrm>
      </p:grpSpPr>
      <p:pic>
        <p:nvPicPr>
          <p:cNvPr id="11"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1200" y="2233177"/>
            <a:ext cx="4677416" cy="8501587"/>
          </a:xfrm>
          <a:prstGeom prst="rect">
            <a:avLst/>
          </a:prstGeom>
          <a:ln w="12700">
            <a:miter lim="400000"/>
          </a:ln>
          <a:effectLst>
            <a:outerShdw blurRad="38100" dir="5400000" rotWithShape="0">
              <a:srgbClr val="000000">
                <a:alpha val="50000"/>
              </a:srgbClr>
            </a:outerShdw>
          </a:effectLst>
        </p:spPr>
      </p:pic>
      <p:sp>
        <p:nvSpPr>
          <p:cNvPr id="12" name="yoda.jpg"/>
          <p:cNvSpPr>
            <a:spLocks noGrp="1" noChangeAspect="1"/>
          </p:cNvSpPr>
          <p:nvPr>
            <p:ph type="pic" sz="quarter" idx="25" hasCustomPrompt="1"/>
          </p:nvPr>
        </p:nvSpPr>
        <p:spPr>
          <a:xfrm>
            <a:off x="6762849" y="4068268"/>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13"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9200" y="2232000"/>
            <a:ext cx="4677416" cy="8501587"/>
          </a:xfrm>
          <a:prstGeom prst="rect">
            <a:avLst/>
          </a:prstGeom>
          <a:ln w="12700">
            <a:miter lim="400000"/>
          </a:ln>
          <a:effectLst>
            <a:outerShdw blurRad="38100" dir="5400000" rotWithShape="0">
              <a:srgbClr val="000000">
                <a:alpha val="50000"/>
              </a:srgbClr>
            </a:outerShdw>
          </a:effectLst>
        </p:spPr>
      </p:pic>
      <p:sp>
        <p:nvSpPr>
          <p:cNvPr id="14" name="yoda.jpg"/>
          <p:cNvSpPr>
            <a:spLocks noGrp="1" noChangeAspect="1"/>
          </p:cNvSpPr>
          <p:nvPr>
            <p:ph type="pic" sz="quarter" idx="26" hasCustomPrompt="1"/>
          </p:nvPr>
        </p:nvSpPr>
        <p:spPr>
          <a:xfrm>
            <a:off x="13531601" y="4067091"/>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7" name="Line"/>
          <p:cNvSpPr>
            <a:spLocks noGrp="1"/>
          </p:cNvSpPr>
          <p:nvPr>
            <p:ph type="body" sz="quarter" idx="21" hasCustomPrompt="1"/>
          </p:nvPr>
        </p:nvSpPr>
        <p:spPr>
          <a:xfrm>
            <a:off x="9982181" y="5473972"/>
            <a:ext cx="4295378" cy="2593213"/>
          </a:xfrm>
          <a:custGeom>
            <a:avLst/>
            <a:gdLst/>
            <a:ahLst/>
            <a:cxnLst>
              <a:cxn ang="0">
                <a:pos x="wd2" y="hd2"/>
              </a:cxn>
              <a:cxn ang="5400000">
                <a:pos x="wd2" y="hd2"/>
              </a:cxn>
              <a:cxn ang="10800000">
                <a:pos x="wd2" y="hd2"/>
              </a:cxn>
              <a:cxn ang="16200000">
                <a:pos x="wd2" y="hd2"/>
              </a:cxn>
            </a:cxnLst>
            <a:rect l="0" t="0" r="r" b="b"/>
            <a:pathLst>
              <a:path w="21600" h="21600" extrusionOk="0">
                <a:moveTo>
                  <a:pt x="0" y="21548"/>
                </a:moveTo>
                <a:lnTo>
                  <a:pt x="11375" y="21600"/>
                </a:lnTo>
                <a:lnTo>
                  <a:pt x="11356" y="0"/>
                </a:lnTo>
                <a:lnTo>
                  <a:pt x="21600" y="1"/>
                </a:lnTo>
              </a:path>
            </a:pathLst>
          </a:custGeom>
          <a:ln w="63500">
            <a:solidFill>
              <a:srgbClr val="FF7626"/>
            </a:solidFill>
            <a:headEnd type="diamond"/>
            <a:tailEnd type="triangle"/>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
        <p:nvSpPr>
          <p:cNvPr id="18" name="Screen name"/>
          <p:cNvSpPr txBox="1">
            <a:spLocks noGrp="1"/>
          </p:cNvSpPr>
          <p:nvPr>
            <p:ph type="body" sz="quarter" idx="24" hasCustomPrompt="1"/>
          </p:nvPr>
        </p:nvSpPr>
        <p:spPr>
          <a:xfrm>
            <a:off x="13327708" y="11098638"/>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9" name="Screen name"/>
          <p:cNvSpPr txBox="1">
            <a:spLocks noGrp="1"/>
          </p:cNvSpPr>
          <p:nvPr>
            <p:ph type="body" sz="quarter" idx="15" hasCustomPrompt="1"/>
          </p:nvPr>
        </p:nvSpPr>
        <p:spPr>
          <a:xfrm>
            <a:off x="6559708" y="11143926"/>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0" name="Point 1…"/>
          <p:cNvSpPr>
            <a:spLocks noGrp="1"/>
          </p:cNvSpPr>
          <p:nvPr>
            <p:ph type="body" sz="quarter" idx="18" hasCustomPrompt="1"/>
          </p:nvPr>
        </p:nvSpPr>
        <p:spPr>
          <a:xfrm>
            <a:off x="1843698" y="6317685"/>
            <a:ext cx="3938796" cy="2696123"/>
          </a:xfrm>
          <a:prstGeom prst="rect">
            <a:avLst/>
          </a:prstGeom>
        </p:spPr>
        <p:txBody>
          <a:bodyPr anchor="b">
            <a:spAutoFit/>
          </a:bodyPr>
          <a:lstStyle>
            <a:lvl1pPr algn="l">
              <a:buFontTx/>
              <a:buNone/>
              <a:defRPr b="1">
                <a:latin typeface="Arial" charset="0"/>
                <a:ea typeface="Arial" charset="0"/>
                <a:cs typeface="Arial" charset="0"/>
              </a:defRPr>
            </a:lvl1pPr>
          </a:lstStyle>
          <a:p>
            <a:pPr marL="0" indent="0" algn="l" defTabSz="825500">
              <a:spcBef>
                <a:spcPts val="0"/>
              </a:spcBef>
              <a:buSzTx/>
              <a:buNone/>
              <a:defRPr sz="4800" spc="-48">
                <a:solidFill>
                  <a:schemeClr val="accent2">
                    <a:hueOff val="-11349316"/>
                    <a:satOff val="-100000"/>
                    <a:lumOff val="-34701"/>
                  </a:schemeClr>
                </a:solidFill>
              </a:defRPr>
            </a:pPr>
            <a:r>
              <a:rPr dirty="0"/>
              <a:t>Point 1</a:t>
            </a:r>
          </a:p>
          <a:p>
            <a:pPr marL="0" indent="0" algn="l"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21" name="Point 1…"/>
          <p:cNvSpPr>
            <a:spLocks noGrp="1"/>
          </p:cNvSpPr>
          <p:nvPr>
            <p:ph type="body" sz="quarter" idx="19" hasCustomPrompt="1"/>
          </p:nvPr>
        </p:nvSpPr>
        <p:spPr>
          <a:xfrm>
            <a:off x="18621562" y="6317685"/>
            <a:ext cx="3938796" cy="2696123"/>
          </a:xfrm>
          <a:prstGeom prst="rect">
            <a:avLst/>
          </a:prstGeom>
        </p:spPr>
        <p:txBody>
          <a:bodyPr anchor="b">
            <a:spAutoFit/>
          </a:bodyPr>
          <a:lstStyle>
            <a:lvl1pPr algn="r">
              <a:buFontTx/>
              <a:buNone/>
              <a:defRPr b="1">
                <a:latin typeface="Arial" charset="0"/>
                <a:ea typeface="Arial" charset="0"/>
                <a:cs typeface="Arial" charset="0"/>
              </a:defRPr>
            </a:lvl1pPr>
          </a:lstStyle>
          <a:p>
            <a:pPr marL="0" indent="0" algn="r" defTabSz="825500">
              <a:spcBef>
                <a:spcPts val="0"/>
              </a:spcBef>
              <a:buSzTx/>
              <a:buNone/>
              <a:defRPr sz="4800" spc="-48">
                <a:solidFill>
                  <a:schemeClr val="accent2">
                    <a:hueOff val="-11349316"/>
                    <a:satOff val="-100000"/>
                    <a:lumOff val="-34701"/>
                  </a:schemeClr>
                </a:solidFill>
              </a:defRPr>
            </a:pPr>
            <a:r>
              <a:rPr dirty="0"/>
              <a:t>Point 1</a:t>
            </a:r>
          </a:p>
          <a:p>
            <a:pPr marL="0" indent="0" algn="r"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3" orient="horz" pos="136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iWatch - gallery">
    <p:bg>
      <p:bgPr>
        <a:solidFill>
          <a:srgbClr val="FFFFFF"/>
        </a:solidFill>
        <a:effectLst/>
      </p:bgPr>
    </p:bg>
    <p:spTree>
      <p:nvGrpSpPr>
        <p:cNvPr id="1" name=""/>
        <p:cNvGrpSpPr/>
        <p:nvPr/>
      </p:nvGrpSpPr>
      <p:grpSpPr>
        <a:xfrm>
          <a:off x="0" y="0"/>
          <a:ext cx="0" cy="0"/>
          <a:chOff x="0" y="0"/>
          <a:chExt cx="0" cy="0"/>
        </a:xfrm>
      </p:grpSpPr>
      <p:sp>
        <p:nvSpPr>
          <p:cNvPr id="18" name="Screen name"/>
          <p:cNvSpPr txBox="1">
            <a:spLocks noGrp="1"/>
          </p:cNvSpPr>
          <p:nvPr>
            <p:ph type="body" sz="quarter" idx="24" hasCustomPrompt="1"/>
          </p:nvPr>
        </p:nvSpPr>
        <p:spPr>
          <a:xfrm>
            <a:off x="12577530" y="11098638"/>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9" name="Screen name"/>
          <p:cNvSpPr txBox="1">
            <a:spLocks noGrp="1"/>
          </p:cNvSpPr>
          <p:nvPr>
            <p:ph type="body" sz="quarter" idx="15" hasCustomPrompt="1"/>
          </p:nvPr>
        </p:nvSpPr>
        <p:spPr>
          <a:xfrm>
            <a:off x="7219852" y="11143926"/>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3" name="Screen name"/>
          <p:cNvSpPr txBox="1">
            <a:spLocks noGrp="1"/>
          </p:cNvSpPr>
          <p:nvPr>
            <p:ph type="body" sz="quarter" idx="26" hasCustomPrompt="1"/>
          </p:nvPr>
        </p:nvSpPr>
        <p:spPr>
          <a:xfrm>
            <a:off x="1862174" y="11143926"/>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3" name="Screen name"/>
          <p:cNvSpPr txBox="1">
            <a:spLocks noGrp="1"/>
          </p:cNvSpPr>
          <p:nvPr>
            <p:ph type="body" sz="quarter" idx="28" hasCustomPrompt="1"/>
          </p:nvPr>
        </p:nvSpPr>
        <p:spPr>
          <a:xfrm>
            <a:off x="17935207" y="11098638"/>
            <a:ext cx="464040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pic>
        <p:nvPicPr>
          <p:cNvPr id="17"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0080" y="2264156"/>
            <a:ext cx="4677416" cy="8501587"/>
          </a:xfrm>
          <a:prstGeom prst="rect">
            <a:avLst/>
          </a:prstGeom>
          <a:ln w="12700">
            <a:miter lim="400000"/>
          </a:ln>
          <a:effectLst>
            <a:outerShdw blurRad="38100" dir="5400000" rotWithShape="0">
              <a:srgbClr val="000000">
                <a:alpha val="50000"/>
              </a:srgbClr>
            </a:outerShdw>
          </a:effectLst>
        </p:spPr>
      </p:pic>
      <p:sp>
        <p:nvSpPr>
          <p:cNvPr id="20" name="yoda.jpg"/>
          <p:cNvSpPr>
            <a:spLocks noGrp="1" noChangeAspect="1"/>
          </p:cNvSpPr>
          <p:nvPr>
            <p:ph type="pic" sz="quarter" idx="25" hasCustomPrompt="1"/>
          </p:nvPr>
        </p:nvSpPr>
        <p:spPr>
          <a:xfrm>
            <a:off x="2010321" y="4086000"/>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1"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5341" y="2264156"/>
            <a:ext cx="4677416" cy="8501587"/>
          </a:xfrm>
          <a:prstGeom prst="rect">
            <a:avLst/>
          </a:prstGeom>
          <a:ln w="12700">
            <a:miter lim="400000"/>
          </a:ln>
          <a:effectLst>
            <a:outerShdw blurRad="38100" dir="5400000" rotWithShape="0">
              <a:srgbClr val="000000">
                <a:alpha val="50000"/>
              </a:srgbClr>
            </a:outerShdw>
          </a:effectLst>
        </p:spPr>
      </p:pic>
      <p:sp>
        <p:nvSpPr>
          <p:cNvPr id="24" name="yoda.jpg"/>
          <p:cNvSpPr>
            <a:spLocks noGrp="1" noChangeAspect="1"/>
          </p:cNvSpPr>
          <p:nvPr>
            <p:ph type="pic" sz="quarter" idx="29" hasCustomPrompt="1"/>
          </p:nvPr>
        </p:nvSpPr>
        <p:spPr>
          <a:xfrm>
            <a:off x="7441500" y="4086000"/>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5"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60602" y="2264156"/>
            <a:ext cx="4677416" cy="8501587"/>
          </a:xfrm>
          <a:prstGeom prst="rect">
            <a:avLst/>
          </a:prstGeom>
          <a:ln w="12700">
            <a:miter lim="400000"/>
          </a:ln>
          <a:effectLst>
            <a:outerShdw blurRad="38100" dir="5400000" rotWithShape="0">
              <a:srgbClr val="000000">
                <a:alpha val="50000"/>
              </a:srgbClr>
            </a:outerShdw>
          </a:effectLst>
        </p:spPr>
      </p:pic>
      <p:sp>
        <p:nvSpPr>
          <p:cNvPr id="26" name="yoda.jpg"/>
          <p:cNvSpPr>
            <a:spLocks noGrp="1" noChangeAspect="1"/>
          </p:cNvSpPr>
          <p:nvPr>
            <p:ph type="pic" sz="quarter" idx="30" hasCustomPrompt="1"/>
          </p:nvPr>
        </p:nvSpPr>
        <p:spPr>
          <a:xfrm>
            <a:off x="12883529" y="4086000"/>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7"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95862" y="2264156"/>
            <a:ext cx="4677416" cy="8501587"/>
          </a:xfrm>
          <a:prstGeom prst="rect">
            <a:avLst/>
          </a:prstGeom>
          <a:ln w="12700">
            <a:miter lim="400000"/>
          </a:ln>
          <a:effectLst>
            <a:outerShdw blurRad="38100" dir="5400000" rotWithShape="0">
              <a:srgbClr val="000000">
                <a:alpha val="50000"/>
              </a:srgbClr>
            </a:outerShdw>
          </a:effectLst>
        </p:spPr>
      </p:pic>
      <p:sp>
        <p:nvSpPr>
          <p:cNvPr id="29" name="yoda.jpg"/>
          <p:cNvSpPr>
            <a:spLocks noGrp="1" noChangeAspect="1"/>
          </p:cNvSpPr>
          <p:nvPr>
            <p:ph type="pic" sz="quarter" idx="31" hasCustomPrompt="1"/>
          </p:nvPr>
        </p:nvSpPr>
        <p:spPr>
          <a:xfrm>
            <a:off x="18317511" y="4086000"/>
            <a:ext cx="4060205" cy="4831404"/>
          </a:xfrm>
          <a:prstGeom prst="roundRect">
            <a:avLst>
              <a:gd name="adj" fmla="val 15080"/>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3" orient="horz" pos="136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ig hero screen">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noChangeAspect="1"/>
          </p:cNvSpPr>
          <p:nvPr>
            <p:ph type="pic" sz="quarter" idx="10" hasCustomPrompt="1"/>
          </p:nvPr>
        </p:nvSpPr>
        <p:spPr>
          <a:xfrm>
            <a:off x="1821656" y="1538679"/>
            <a:ext cx="20737513" cy="10606892"/>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allery 1">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noChangeAspect="1"/>
          </p:cNvSpPr>
          <p:nvPr>
            <p:ph type="pic" sz="quarter" idx="10" hasCustomPrompt="1"/>
          </p:nvPr>
        </p:nvSpPr>
        <p:spPr>
          <a:xfrm>
            <a:off x="1821656" y="1538679"/>
            <a:ext cx="9903600" cy="10606892"/>
          </a:xfrm>
          <a:prstGeom prst="rect">
            <a:avLst/>
          </a:prstGeom>
          <a:solidFill>
            <a:srgbClr val="E5E5E5"/>
          </a:solidFill>
        </p:spPr>
        <p:txBody>
          <a:bodyPr/>
          <a:lstStyle>
            <a:lvl1pPr marL="0" indent="0">
              <a:buNone/>
              <a:defRPr/>
            </a:lvl1pPr>
          </a:lstStyle>
          <a:p>
            <a:r>
              <a:rPr lang="en-US" smtClean="0"/>
              <a:t> </a:t>
            </a:r>
            <a:endParaRPr lang="en-US"/>
          </a:p>
        </p:txBody>
      </p:sp>
      <p:sp>
        <p:nvSpPr>
          <p:cNvPr id="3" name="Picture Placeholder 2"/>
          <p:cNvSpPr>
            <a:spLocks noGrp="1" noChangeAspect="1"/>
          </p:cNvSpPr>
          <p:nvPr>
            <p:ph type="pic" sz="quarter" idx="11" hasCustomPrompt="1"/>
          </p:nvPr>
        </p:nvSpPr>
        <p:spPr>
          <a:xfrm>
            <a:off x="12640076" y="1538679"/>
            <a:ext cx="9903600" cy="10606892"/>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Gallery 2">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noChangeAspect="1"/>
          </p:cNvSpPr>
          <p:nvPr>
            <p:ph type="pic" sz="quarter" idx="10" hasCustomPrompt="1"/>
          </p:nvPr>
        </p:nvSpPr>
        <p:spPr>
          <a:xfrm>
            <a:off x="1821656" y="1538679"/>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3" name="Picture Placeholder 2"/>
          <p:cNvSpPr>
            <a:spLocks noGrp="1" noChangeAspect="1"/>
          </p:cNvSpPr>
          <p:nvPr>
            <p:ph type="pic" sz="quarter" idx="11" hasCustomPrompt="1"/>
          </p:nvPr>
        </p:nvSpPr>
        <p:spPr>
          <a:xfrm>
            <a:off x="12640076" y="1538679"/>
            <a:ext cx="9903600" cy="10606892"/>
          </a:xfrm>
          <a:prstGeom prst="rect">
            <a:avLst/>
          </a:prstGeom>
          <a:solidFill>
            <a:srgbClr val="E5E5E5"/>
          </a:solidFill>
        </p:spPr>
        <p:txBody>
          <a:bodyPr/>
          <a:lstStyle>
            <a:lvl1pPr marL="0" indent="0">
              <a:buNone/>
              <a:defRPr/>
            </a:lvl1pPr>
          </a:lstStyle>
          <a:p>
            <a:r>
              <a:rPr lang="en-US" smtClean="0"/>
              <a:t> </a:t>
            </a:r>
            <a:endParaRPr lang="en-US"/>
          </a:p>
        </p:txBody>
      </p:sp>
      <p:sp>
        <p:nvSpPr>
          <p:cNvPr id="4" name="Picture Placeholder 2"/>
          <p:cNvSpPr>
            <a:spLocks noGrp="1" noChangeAspect="1"/>
          </p:cNvSpPr>
          <p:nvPr>
            <p:ph type="pic" sz="quarter" idx="12" hasCustomPrompt="1"/>
          </p:nvPr>
        </p:nvSpPr>
        <p:spPr>
          <a:xfrm>
            <a:off x="1844881" y="7317971"/>
            <a:ext cx="9903600" cy="4827600"/>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allery 3">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noChangeAspect="1"/>
          </p:cNvSpPr>
          <p:nvPr>
            <p:ph type="pic" sz="quarter" idx="10" hasCustomPrompt="1"/>
          </p:nvPr>
        </p:nvSpPr>
        <p:spPr>
          <a:xfrm>
            <a:off x="12640076" y="1538679"/>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4" name="Picture Placeholder 2"/>
          <p:cNvSpPr>
            <a:spLocks noGrp="1" noChangeAspect="1"/>
          </p:cNvSpPr>
          <p:nvPr>
            <p:ph type="pic" sz="quarter" idx="12" hasCustomPrompt="1"/>
          </p:nvPr>
        </p:nvSpPr>
        <p:spPr>
          <a:xfrm>
            <a:off x="12640076" y="7317971"/>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5" name="Picture Placeholder 2"/>
          <p:cNvSpPr>
            <a:spLocks noGrp="1" noChangeAspect="1"/>
          </p:cNvSpPr>
          <p:nvPr>
            <p:ph type="pic" sz="quarter" idx="13" hasCustomPrompt="1"/>
          </p:nvPr>
        </p:nvSpPr>
        <p:spPr>
          <a:xfrm>
            <a:off x="1821656" y="1538679"/>
            <a:ext cx="9903600" cy="10606892"/>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allery 4">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noChangeAspect="1"/>
          </p:cNvSpPr>
          <p:nvPr>
            <p:ph type="pic" sz="quarter" idx="10" hasCustomPrompt="1"/>
          </p:nvPr>
        </p:nvSpPr>
        <p:spPr>
          <a:xfrm>
            <a:off x="12640076" y="1538679"/>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4" name="Picture Placeholder 2"/>
          <p:cNvSpPr>
            <a:spLocks noGrp="1" noChangeAspect="1"/>
          </p:cNvSpPr>
          <p:nvPr>
            <p:ph type="pic" sz="quarter" idx="12" hasCustomPrompt="1"/>
          </p:nvPr>
        </p:nvSpPr>
        <p:spPr>
          <a:xfrm>
            <a:off x="12640076" y="7317971"/>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6" name="Picture Placeholder 2"/>
          <p:cNvSpPr>
            <a:spLocks noGrp="1" noChangeAspect="1"/>
          </p:cNvSpPr>
          <p:nvPr>
            <p:ph type="pic" sz="quarter" idx="13" hasCustomPrompt="1"/>
          </p:nvPr>
        </p:nvSpPr>
        <p:spPr>
          <a:xfrm>
            <a:off x="1821656" y="1538679"/>
            <a:ext cx="9903600" cy="4827600"/>
          </a:xfrm>
          <a:prstGeom prst="rect">
            <a:avLst/>
          </a:prstGeom>
          <a:solidFill>
            <a:srgbClr val="E5E5E5"/>
          </a:solidFill>
        </p:spPr>
        <p:txBody>
          <a:bodyPr/>
          <a:lstStyle>
            <a:lvl1pPr marL="0" indent="0">
              <a:buNone/>
              <a:defRPr/>
            </a:lvl1pPr>
          </a:lstStyle>
          <a:p>
            <a:r>
              <a:rPr lang="en-US" smtClean="0"/>
              <a:t> </a:t>
            </a:r>
            <a:endParaRPr lang="en-US"/>
          </a:p>
        </p:txBody>
      </p:sp>
      <p:sp>
        <p:nvSpPr>
          <p:cNvPr id="7" name="Picture Placeholder 2"/>
          <p:cNvSpPr>
            <a:spLocks noGrp="1" noChangeAspect="1"/>
          </p:cNvSpPr>
          <p:nvPr>
            <p:ph type="pic" sz="quarter" idx="14" hasCustomPrompt="1"/>
          </p:nvPr>
        </p:nvSpPr>
        <p:spPr>
          <a:xfrm>
            <a:off x="1844881" y="7317971"/>
            <a:ext cx="9903600" cy="4827600"/>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solidFill>
          <a:schemeClr val="bg1"/>
        </a:solidFill>
        <a:effectLst/>
      </p:bgPr>
    </p:bg>
    <p:spTree>
      <p:nvGrpSpPr>
        <p:cNvPr id="1" name=""/>
        <p:cNvGrpSpPr/>
        <p:nvPr/>
      </p:nvGrpSpPr>
      <p:grpSpPr>
        <a:xfrm>
          <a:off x="0" y="0"/>
          <a:ext cx="0" cy="0"/>
          <a:chOff x="0" y="0"/>
          <a:chExt cx="0" cy="0"/>
        </a:xfrm>
      </p:grpSpPr>
      <p:sp>
        <p:nvSpPr>
          <p:cNvPr id="28" name="yoda.jpg"/>
          <p:cNvSpPr>
            <a:spLocks noGrp="1" noChangeAspect="1"/>
          </p:cNvSpPr>
          <p:nvPr>
            <p:ph type="pic" sz="quarter" idx="16" hasCustomPrompt="1"/>
          </p:nvPr>
        </p:nvSpPr>
        <p:spPr>
          <a:xfrm>
            <a:off x="3409200" y="3682800"/>
            <a:ext cx="6346800" cy="6346800"/>
          </a:xfrm>
          <a:prstGeom prst="rect">
            <a:avLst/>
          </a:prstGeom>
          <a:blipFill dpi="0" rotWithShape="1">
            <a:blip r:embed="rId2"/>
            <a:srcRect/>
            <a:stretch>
              <a:fillRect/>
            </a:stretch>
          </a:blipFill>
        </p:spPr>
        <p:txBody>
          <a:bodyPr lIns="91439" tIns="45719" rIns="91439" bIns="45719" anchor="t">
            <a:noAutofit/>
          </a:bodyPr>
          <a:lstStyle>
            <a:lvl1pPr marL="0" indent="0">
              <a:buFontTx/>
              <a:buNone/>
              <a:defRPr sz="1000">
                <a:latin typeface="Arial" charset="0"/>
                <a:ea typeface="Arial" charset="0"/>
                <a:cs typeface="Arial" charset="0"/>
              </a:defRPr>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2190413" y="5936400"/>
            <a:ext cx="10369550" cy="1015663"/>
          </a:xfrm>
          <a:prstGeom prst="rect">
            <a:avLst/>
          </a:prstGeom>
        </p:spPr>
        <p:txBody>
          <a:bodyPr anchor="ctr" anchorCtr="0">
            <a:normAutofit/>
          </a:bodyPr>
          <a:lstStyle>
            <a:lvl1pPr marL="0" marR="0" indent="0" algn="l" defTabSz="825500" rtl="0" eaLnBrk="1" fontAlgn="auto" latinLnBrk="0" hangingPunct="1">
              <a:lnSpc>
                <a:spcPct val="100000"/>
              </a:lnSpc>
              <a:spcBef>
                <a:spcPts val="0"/>
              </a:spcBef>
              <a:spcAft>
                <a:spcPts val="0"/>
              </a:spcAft>
              <a:buClrTx/>
              <a:buSzTx/>
              <a:buFontTx/>
              <a:buNone/>
              <a:tabLst/>
              <a:defRPr sz="4800" b="0" i="0" spc="-150" baseline="0">
                <a:solidFill>
                  <a:srgbClr val="141414"/>
                </a:solidFill>
                <a:latin typeface="Arial" charset="0"/>
                <a:ea typeface="Arial" charset="0"/>
                <a:cs typeface="Arial" charset="0"/>
              </a:defRPr>
            </a:lvl1pPr>
          </a:lstStyle>
          <a:p>
            <a:r>
              <a:rPr lang="en-US" dirty="0" smtClean="0"/>
              <a:t>Speaker Name</a:t>
            </a:r>
            <a:endParaRPr lang="en-US" dirty="0"/>
          </a:p>
        </p:txBody>
      </p:sp>
      <p:sp>
        <p:nvSpPr>
          <p:cNvPr id="2" name="Rectangle 1"/>
          <p:cNvSpPr/>
          <p:nvPr userDrawn="1"/>
        </p:nvSpPr>
        <p:spPr>
          <a:xfrm>
            <a:off x="12190413" y="4168800"/>
            <a:ext cx="8642046" cy="1323439"/>
          </a:xfrm>
          <a:prstGeom prst="rect">
            <a:avLst/>
          </a:prstGeom>
        </p:spPr>
        <p:txBody>
          <a:bodyPr wrap="none">
            <a:spAutoFit/>
          </a:bodyPr>
          <a:lstStyle/>
          <a:p>
            <a:r>
              <a:rPr lang="en-US" sz="8000" b="1" i="0" smtClean="0">
                <a:latin typeface="Arial" charset="0"/>
                <a:ea typeface="Arial" charset="0"/>
                <a:cs typeface="Arial" charset="0"/>
              </a:rPr>
              <a:t>Let’s get in touch</a:t>
            </a:r>
            <a:endParaRPr lang="en-US" sz="8000" b="1" i="0">
              <a:latin typeface="Arial" charset="0"/>
              <a:ea typeface="Arial" charset="0"/>
              <a:cs typeface="Arial" charset="0"/>
            </a:endParaRPr>
          </a:p>
        </p:txBody>
      </p:sp>
      <p:sp>
        <p:nvSpPr>
          <p:cNvPr id="9" name="Subtitle"/>
          <p:cNvSpPr>
            <a:spLocks noGrp="1"/>
          </p:cNvSpPr>
          <p:nvPr>
            <p:ph type="body" sz="quarter" idx="20" hasCustomPrompt="1"/>
          </p:nvPr>
        </p:nvSpPr>
        <p:spPr>
          <a:xfrm>
            <a:off x="13503349" y="7293600"/>
            <a:ext cx="9056614" cy="1015663"/>
          </a:xfrm>
          <a:prstGeom prst="rect">
            <a:avLst/>
          </a:prstGeom>
        </p:spPr>
        <p:txBody>
          <a:bodyPr anchor="ctr" anchorCtr="0">
            <a:normAutofit/>
          </a:bodyPr>
          <a:lstStyle>
            <a:lvl1pPr marL="0" marR="0" indent="0" algn="l" defTabSz="825500" rtl="0" eaLnBrk="1" fontAlgn="auto" latinLnBrk="0" hangingPunct="1">
              <a:lnSpc>
                <a:spcPct val="100000"/>
              </a:lnSpc>
              <a:spcBef>
                <a:spcPts val="0"/>
              </a:spcBef>
              <a:spcAft>
                <a:spcPts val="0"/>
              </a:spcAft>
              <a:buClrTx/>
              <a:buSzTx/>
              <a:buFontTx/>
              <a:buNone/>
              <a:tabLst/>
              <a:defRPr sz="4800" b="0" i="0" spc="-150" baseline="0">
                <a:solidFill>
                  <a:srgbClr val="141414"/>
                </a:solidFill>
                <a:latin typeface="Arial" charset="0"/>
                <a:ea typeface="Arial" charset="0"/>
                <a:cs typeface="Arial" charset="0"/>
              </a:defRPr>
            </a:lvl1pPr>
          </a:lstStyle>
          <a:p>
            <a:r>
              <a:rPr lang="en-US" dirty="0" err="1" smtClean="0"/>
              <a:t>email@pgs-soft.com</a:t>
            </a:r>
            <a:endParaRPr lang="en-US" dirty="0"/>
          </a:p>
        </p:txBody>
      </p:sp>
      <p:sp>
        <p:nvSpPr>
          <p:cNvPr id="10" name="Subtitle"/>
          <p:cNvSpPr>
            <a:spLocks noGrp="1"/>
          </p:cNvSpPr>
          <p:nvPr>
            <p:ph type="body" sz="quarter" idx="21" hasCustomPrompt="1"/>
          </p:nvPr>
        </p:nvSpPr>
        <p:spPr>
          <a:xfrm>
            <a:off x="13503349" y="8409600"/>
            <a:ext cx="9056614" cy="1015663"/>
          </a:xfrm>
          <a:prstGeom prst="rect">
            <a:avLst/>
          </a:prstGeom>
        </p:spPr>
        <p:txBody>
          <a:bodyPr anchor="ctr" anchorCtr="0">
            <a:normAutofit/>
          </a:bodyPr>
          <a:lstStyle>
            <a:lvl1pPr marL="0" marR="0" indent="0" algn="l" defTabSz="825500" rtl="0" eaLnBrk="1" fontAlgn="auto" latinLnBrk="0" hangingPunct="1">
              <a:lnSpc>
                <a:spcPct val="100000"/>
              </a:lnSpc>
              <a:spcBef>
                <a:spcPts val="0"/>
              </a:spcBef>
              <a:spcAft>
                <a:spcPts val="0"/>
              </a:spcAft>
              <a:buClrTx/>
              <a:buSzTx/>
              <a:buFontTx/>
              <a:buNone/>
              <a:tabLst/>
              <a:defRPr sz="4800" b="0" i="0" spc="-150" baseline="0">
                <a:solidFill>
                  <a:srgbClr val="141414"/>
                </a:solidFill>
                <a:latin typeface="Arial" charset="0"/>
                <a:ea typeface="Arial" charset="0"/>
                <a:cs typeface="Arial" charset="0"/>
              </a:defRPr>
            </a:lvl1pPr>
          </a:lstStyle>
          <a:p>
            <a:r>
              <a:rPr lang="en-US" dirty="0" smtClean="0"/>
              <a:t>@</a:t>
            </a:r>
            <a:r>
              <a:rPr lang="en-US" dirty="0" err="1" smtClean="0"/>
              <a:t>twitterhandle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192000" y="7486719"/>
            <a:ext cx="1015200" cy="62942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2190413" y="8485971"/>
            <a:ext cx="1015200" cy="862920"/>
          </a:xfrm>
          <a:prstGeom prst="rect">
            <a:avLst/>
          </a:prstGeom>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_White-right">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5B73964F-CE09-8F47-A7C0-052ECE2861A3}" type="slidenum">
              <a:rPr lang="en-US" smtClean="0"/>
              <a:pPr/>
              <a:t>‹#›</a:t>
            </a:fld>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1" name="questions.pdf" descr="questions.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80314" y="3683000"/>
            <a:ext cx="6023428" cy="6350000"/>
          </a:xfrm>
          <a:prstGeom prst="rect">
            <a:avLst/>
          </a:prstGeom>
          <a:ln w="12700">
            <a:miter lim="400000"/>
          </a:ln>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fidential to PGS employees">
    <p:bg>
      <p:bgPr>
        <a:solidFill>
          <a:schemeClr val="bg1"/>
        </a:solidFill>
        <a:effectLst/>
      </p:bgPr>
    </p:bg>
    <p:spTree>
      <p:nvGrpSpPr>
        <p:cNvPr id="1" name=""/>
        <p:cNvGrpSpPr/>
        <p:nvPr/>
      </p:nvGrpSpPr>
      <p:grpSpPr>
        <a:xfrm>
          <a:off x="0" y="0"/>
          <a:ext cx="0" cy="0"/>
          <a:chOff x="0" y="0"/>
          <a:chExt cx="0" cy="0"/>
        </a:xfrm>
      </p:grpSpPr>
      <p:pic>
        <p:nvPicPr>
          <p:cNvPr id="4" name="no-tweets.pdf" descr="no-tweets.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6932" y="3683000"/>
            <a:ext cx="5619470" cy="6350000"/>
          </a:xfrm>
          <a:prstGeom prst="rect">
            <a:avLst/>
          </a:prstGeom>
          <a:ln w="12700">
            <a:miter lim="400000"/>
          </a:ln>
        </p:spPr>
      </p:pic>
      <p:sp>
        <p:nvSpPr>
          <p:cNvPr id="5" name="Subtitle"/>
          <p:cNvSpPr>
            <a:spLocks noGrp="1"/>
          </p:cNvSpPr>
          <p:nvPr>
            <p:ph type="body" sz="quarter" idx="19" hasCustomPrompt="1"/>
          </p:nvPr>
        </p:nvSpPr>
        <p:spPr>
          <a:xfrm>
            <a:off x="12182291" y="5457617"/>
            <a:ext cx="10369550" cy="2800767"/>
          </a:xfrm>
          <a:prstGeom prst="rect">
            <a:avLst/>
          </a:prstGeom>
        </p:spPr>
        <p:txBody>
          <a:bodyPr anchor="ctr" anchorCtr="0">
            <a:spAutoFit/>
          </a:bodyPr>
          <a:lstStyle>
            <a:lvl1pPr marL="0" marR="0" indent="0" algn="l" defTabSz="825500" eaLnBrk="1" fontAlgn="auto" latinLnBrk="0" hangingPunct="1">
              <a:lnSpc>
                <a:spcPct val="100000"/>
              </a:lnSpc>
              <a:spcBef>
                <a:spcPts val="0"/>
              </a:spcBef>
              <a:spcAft>
                <a:spcPts val="0"/>
              </a:spcAft>
              <a:buClrTx/>
              <a:buSzTx/>
              <a:buFontTx/>
              <a:buNone/>
              <a:tabLst/>
              <a:defRPr sz="3600" b="1" i="0" spc="-36" baseline="0">
                <a:solidFill>
                  <a:srgbClr val="141414"/>
                </a:solidFill>
                <a:latin typeface="Arial" charset="0"/>
                <a:ea typeface="Arial" charset="0"/>
                <a:cs typeface="Arial" charset="0"/>
              </a:defRPr>
            </a:lvl1pPr>
          </a:lstStyle>
          <a:p>
            <a:pPr algn="l">
              <a:defRPr sz="3600" b="1" spc="-36"/>
            </a:pPr>
            <a:r>
              <a:rPr lang="en-US" sz="8000" dirty="0" smtClean="0">
                <a:latin typeface="Arial" charset="0"/>
                <a:ea typeface="Arial" charset="0"/>
                <a:cs typeface="Arial" charset="0"/>
              </a:rPr>
              <a:t>Confidential</a:t>
            </a:r>
          </a:p>
          <a:p>
            <a:pPr algn="l">
              <a:defRPr sz="3600" b="1" spc="-36"/>
            </a:pPr>
            <a:r>
              <a:rPr lang="en-US" sz="4800" b="0" dirty="0" smtClean="0">
                <a:latin typeface="Arial" charset="0"/>
                <a:ea typeface="Arial" charset="0"/>
                <a:cs typeface="Arial" charset="0"/>
              </a:rPr>
              <a:t>Next slides are private. </a:t>
            </a:r>
            <a:br>
              <a:rPr lang="en-US" sz="4800" b="0" dirty="0" smtClean="0">
                <a:latin typeface="Arial" charset="0"/>
                <a:ea typeface="Arial" charset="0"/>
                <a:cs typeface="Arial" charset="0"/>
              </a:rPr>
            </a:br>
            <a:r>
              <a:rPr lang="en-US" sz="4800" b="0" dirty="0" smtClean="0">
                <a:latin typeface="Arial" charset="0"/>
                <a:ea typeface="Arial" charset="0"/>
                <a:cs typeface="Arial" charset="0"/>
              </a:rPr>
              <a:t>No tweets, photos, sharing etc.</a:t>
            </a:r>
            <a:endParaRPr lang="en-US" sz="3600" b="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fidential Bar Use Example">
    <p:bg>
      <p:bgPr>
        <a:solidFill>
          <a:schemeClr val="bg1"/>
        </a:solidFill>
        <a:effectLst/>
      </p:bgPr>
    </p:bg>
    <p:spTree>
      <p:nvGrpSpPr>
        <p:cNvPr id="1" name=""/>
        <p:cNvGrpSpPr/>
        <p:nvPr/>
      </p:nvGrpSpPr>
      <p:grpSpPr>
        <a:xfrm>
          <a:off x="0" y="0"/>
          <a:ext cx="0" cy="0"/>
          <a:chOff x="0" y="0"/>
          <a:chExt cx="0" cy="0"/>
        </a:xfrm>
      </p:grpSpPr>
      <p:sp>
        <p:nvSpPr>
          <p:cNvPr id="5" name="Rectangle"/>
          <p:cNvSpPr>
            <a:spLocks noGrp="1"/>
          </p:cNvSpPr>
          <p:nvPr>
            <p:ph type="body" sz="quarter" idx="24" hasCustomPrompt="1"/>
          </p:nvPr>
        </p:nvSpPr>
        <p:spPr>
          <a:xfrm>
            <a:off x="0" y="0"/>
            <a:ext cx="24379200" cy="1519200"/>
          </a:xfrm>
          <a:prstGeom prst="roundRect">
            <a:avLst>
              <a:gd name="adj" fmla="val 0"/>
            </a:avLst>
          </a:prstGeom>
          <a:solidFill>
            <a:srgbClr val="D84617"/>
          </a:solidFill>
          <a:ln w="12700">
            <a:noFill/>
          </a:ln>
        </p:spPr>
        <p:txBody>
          <a:bodyPr lIns="720000" tIns="720000" rIns="720000" bIns="720000" anchor="ctr">
            <a:noAutofit/>
          </a:bodyPr>
          <a:lstStyle>
            <a:lvl1pPr marL="0" indent="0" algn="ctr" defTabSz="825500">
              <a:spcBef>
                <a:spcPts val="0"/>
              </a:spcBef>
              <a:buSzTx/>
              <a:buNone/>
              <a:defRPr lang="en-US" sz="3600" b="1" spc="-36">
                <a:solidFill>
                  <a:schemeClr val="bg1"/>
                </a:solidFill>
                <a:effectLst/>
                <a:latin typeface="Arial" charset="0"/>
                <a:ea typeface="Arial" charset="0"/>
                <a:cs typeface="Arial" charset="0"/>
              </a:defRPr>
            </a:lvl1pPr>
          </a:lstStyle>
          <a:p>
            <a:pPr algn="ctr">
              <a:defRPr sz="3600" b="1" spc="-36"/>
            </a:pPr>
            <a:r>
              <a:rPr lang="en-US" sz="4800" dirty="0" smtClean="0">
                <a:solidFill>
                  <a:schemeClr val="bg1"/>
                </a:solidFill>
                <a:latin typeface="Arial" charset="0"/>
                <a:ea typeface="Arial" charset="0"/>
                <a:cs typeface="Arial" charset="0"/>
              </a:rPr>
              <a:t>CONFIDENTIAL - DO NOT SHARE</a:t>
            </a:r>
            <a:endParaRPr lang="en-US" sz="4800" b="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_White-empty">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_Blue-center">
    <p:bg>
      <p:bgPr>
        <a:solidFill>
          <a:srgbClr val="140A6C"/>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grpSp>
        <p:nvGrpSpPr>
          <p:cNvPr id="7" name="Group 6"/>
          <p:cNvGrpSpPr/>
          <p:nvPr userDrawn="1"/>
        </p:nvGrpSpPr>
        <p:grpSpPr>
          <a:xfrm>
            <a:off x="8856000" y="12042000"/>
            <a:ext cx="5646902" cy="533400"/>
            <a:chOff x="16630538" y="12039600"/>
            <a:chExt cx="5646902" cy="533400"/>
          </a:xfrm>
        </p:grpSpPr>
        <p:sp>
          <p:nvSpPr>
            <p:cNvPr id="8"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_Blue-right">
    <p:bg>
      <p:bgPr>
        <a:solidFill>
          <a:srgbClr val="140A6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C836B528-CD2C-0445-8F2E-09D42FDC4D16}" type="slidenum">
              <a:rPr lang="en-US" smtClean="0"/>
              <a:pPr/>
              <a:t>‹#›</a:t>
            </a:fld>
            <a:endParaRPr lang="en-US"/>
          </a:p>
        </p:txBody>
      </p:sp>
      <p:grpSp>
        <p:nvGrpSpPr>
          <p:cNvPr id="10" name="Group 9"/>
          <p:cNvGrpSpPr/>
          <p:nvPr userDrawn="1"/>
        </p:nvGrpSpPr>
        <p:grpSpPr>
          <a:xfrm>
            <a:off x="16630538" y="12042000"/>
            <a:ext cx="5646902" cy="533400"/>
            <a:chOff x="16630538" y="12039600"/>
            <a:chExt cx="5646902" cy="533400"/>
          </a:xfrm>
        </p:grpSpPr>
        <p:sp>
          <p:nvSpPr>
            <p:cNvPr id="11"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_Blue-empty">
    <p:bg>
      <p:bgPr>
        <a:solidFill>
          <a:srgbClr val="140A6C"/>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g Stat Blue">
    <p:bg>
      <p:bgPr>
        <a:solidFill>
          <a:srgbClr val="140A6C"/>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sp>
        <p:nvSpPr>
          <p:cNvPr id="6" name="Title 1"/>
          <p:cNvSpPr>
            <a:spLocks noGrp="1"/>
          </p:cNvSpPr>
          <p:nvPr>
            <p:ph type="ctrTitle" hasCustomPrompt="1"/>
          </p:nvPr>
        </p:nvSpPr>
        <p:spPr>
          <a:xfrm>
            <a:off x="1821600" y="2102400"/>
            <a:ext cx="20737513" cy="7017306"/>
          </a:xfrm>
          <a:prstGeom prst="rect">
            <a:avLst/>
          </a:prstGeom>
        </p:spPr>
        <p:txBody>
          <a:bodyPr anchor="ctr">
            <a:normAutofit/>
          </a:bodyPr>
          <a:lstStyle>
            <a:lvl1pPr algn="ctr">
              <a:defRPr sz="50000" b="1" i="0" spc="-300">
                <a:solidFill>
                  <a:schemeClr val="bg1"/>
                </a:solidFill>
                <a:latin typeface="Arial" charset="0"/>
                <a:ea typeface="Arial" charset="0"/>
                <a:cs typeface="Arial" charset="0"/>
              </a:defRPr>
            </a:lvl1pPr>
          </a:lstStyle>
          <a:p>
            <a:r>
              <a:rPr lang="en-US" dirty="0" smtClean="0"/>
              <a:t>2017</a:t>
            </a:r>
            <a:endParaRPr lang="en-US" dirty="0"/>
          </a:p>
        </p:txBody>
      </p:sp>
      <p:sp>
        <p:nvSpPr>
          <p:cNvPr id="7" name="Subtitle"/>
          <p:cNvSpPr>
            <a:spLocks noGrp="1"/>
          </p:cNvSpPr>
          <p:nvPr>
            <p:ph type="body" sz="quarter" idx="18" hasCustomPrompt="1"/>
          </p:nvPr>
        </p:nvSpPr>
        <p:spPr>
          <a:xfrm>
            <a:off x="1822450" y="9648000"/>
            <a:ext cx="2073751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smtClean="0"/>
              <a:t>super awesome things</a:t>
            </a:r>
            <a:endParaRPr lang="en-US" dirty="0" smtClean="0"/>
          </a:p>
        </p:txBody>
      </p:sp>
      <p:grpSp>
        <p:nvGrpSpPr>
          <p:cNvPr id="8" name="Group 7"/>
          <p:cNvGrpSpPr/>
          <p:nvPr userDrawn="1"/>
        </p:nvGrpSpPr>
        <p:grpSpPr>
          <a:xfrm>
            <a:off x="8856000" y="12042000"/>
            <a:ext cx="5646902" cy="533400"/>
            <a:chOff x="16630538" y="12039600"/>
            <a:chExt cx="5646902" cy="533400"/>
          </a:xfrm>
        </p:grpSpPr>
        <p:sp>
          <p:nvSpPr>
            <p:cNvPr id="9"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g Stat Red">
    <p:bg>
      <p:bgPr>
        <a:solidFill>
          <a:srgbClr val="D84617"/>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sp>
        <p:nvSpPr>
          <p:cNvPr id="6" name="Title 1"/>
          <p:cNvSpPr>
            <a:spLocks noGrp="1"/>
          </p:cNvSpPr>
          <p:nvPr>
            <p:ph type="ctrTitle" hasCustomPrompt="1"/>
          </p:nvPr>
        </p:nvSpPr>
        <p:spPr>
          <a:xfrm>
            <a:off x="1821600" y="2102400"/>
            <a:ext cx="20737513" cy="7017306"/>
          </a:xfrm>
          <a:prstGeom prst="rect">
            <a:avLst/>
          </a:prstGeom>
        </p:spPr>
        <p:txBody>
          <a:bodyPr anchor="ctr">
            <a:normAutofit/>
          </a:bodyPr>
          <a:lstStyle>
            <a:lvl1pPr algn="ctr">
              <a:defRPr sz="50000" b="1" i="0" spc="-300">
                <a:solidFill>
                  <a:schemeClr val="bg1"/>
                </a:solidFill>
                <a:latin typeface="Arial" charset="0"/>
                <a:ea typeface="Arial" charset="0"/>
                <a:cs typeface="Arial" charset="0"/>
              </a:defRPr>
            </a:lvl1pPr>
          </a:lstStyle>
          <a:p>
            <a:r>
              <a:rPr lang="en-US" dirty="0" smtClean="0"/>
              <a:t>2017</a:t>
            </a:r>
            <a:endParaRPr lang="en-US" dirty="0"/>
          </a:p>
        </p:txBody>
      </p:sp>
      <p:sp>
        <p:nvSpPr>
          <p:cNvPr id="7" name="Subtitle"/>
          <p:cNvSpPr>
            <a:spLocks noGrp="1"/>
          </p:cNvSpPr>
          <p:nvPr>
            <p:ph type="body" sz="quarter" idx="18" hasCustomPrompt="1"/>
          </p:nvPr>
        </p:nvSpPr>
        <p:spPr>
          <a:xfrm>
            <a:off x="1822450" y="9648000"/>
            <a:ext cx="2073751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smtClean="0"/>
              <a:t>super awesome things</a:t>
            </a:r>
            <a:endParaRPr lang="en-US" dirty="0" smtClean="0"/>
          </a:p>
        </p:txBody>
      </p:sp>
      <p:grpSp>
        <p:nvGrpSpPr>
          <p:cNvPr id="8" name="Group 7"/>
          <p:cNvGrpSpPr/>
          <p:nvPr userDrawn="1"/>
        </p:nvGrpSpPr>
        <p:grpSpPr>
          <a:xfrm>
            <a:off x="8856000" y="12042000"/>
            <a:ext cx="5646902" cy="533400"/>
            <a:chOff x="16630538" y="12039600"/>
            <a:chExt cx="5646902" cy="533400"/>
          </a:xfrm>
        </p:grpSpPr>
        <p:sp>
          <p:nvSpPr>
            <p:cNvPr id="9"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g Stat Green">
    <p:bg>
      <p:bgPr>
        <a:solidFill>
          <a:srgbClr val="0ABC5E"/>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sp>
        <p:nvSpPr>
          <p:cNvPr id="6" name="Title 1"/>
          <p:cNvSpPr>
            <a:spLocks noGrp="1"/>
          </p:cNvSpPr>
          <p:nvPr>
            <p:ph type="ctrTitle" hasCustomPrompt="1"/>
          </p:nvPr>
        </p:nvSpPr>
        <p:spPr>
          <a:xfrm>
            <a:off x="1821600" y="2102400"/>
            <a:ext cx="20737513" cy="7017306"/>
          </a:xfrm>
          <a:prstGeom prst="rect">
            <a:avLst/>
          </a:prstGeom>
        </p:spPr>
        <p:txBody>
          <a:bodyPr anchor="ctr">
            <a:normAutofit/>
          </a:bodyPr>
          <a:lstStyle>
            <a:lvl1pPr algn="ctr">
              <a:defRPr sz="50000" b="1" i="0" spc="-300">
                <a:solidFill>
                  <a:schemeClr val="bg1"/>
                </a:solidFill>
                <a:latin typeface="Arial" charset="0"/>
                <a:ea typeface="Arial" charset="0"/>
                <a:cs typeface="Arial" charset="0"/>
              </a:defRPr>
            </a:lvl1pPr>
          </a:lstStyle>
          <a:p>
            <a:r>
              <a:rPr lang="en-US" dirty="0" smtClean="0"/>
              <a:t>2017</a:t>
            </a:r>
            <a:endParaRPr lang="en-US" dirty="0"/>
          </a:p>
        </p:txBody>
      </p:sp>
      <p:sp>
        <p:nvSpPr>
          <p:cNvPr id="7" name="Subtitle"/>
          <p:cNvSpPr>
            <a:spLocks noGrp="1"/>
          </p:cNvSpPr>
          <p:nvPr>
            <p:ph type="body" sz="quarter" idx="18" hasCustomPrompt="1"/>
          </p:nvPr>
        </p:nvSpPr>
        <p:spPr>
          <a:xfrm>
            <a:off x="1822450" y="9648000"/>
            <a:ext cx="2073751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smtClean="0"/>
              <a:t>super awesome things</a:t>
            </a:r>
            <a:endParaRPr lang="en-US" dirty="0" smtClean="0"/>
          </a:p>
        </p:txBody>
      </p:sp>
      <p:grpSp>
        <p:nvGrpSpPr>
          <p:cNvPr id="8" name="Group 7"/>
          <p:cNvGrpSpPr/>
          <p:nvPr userDrawn="1"/>
        </p:nvGrpSpPr>
        <p:grpSpPr>
          <a:xfrm>
            <a:off x="8856000" y="12042000"/>
            <a:ext cx="5646902" cy="533400"/>
            <a:chOff x="16630538" y="12039600"/>
            <a:chExt cx="5646902" cy="533400"/>
          </a:xfrm>
        </p:grpSpPr>
        <p:sp>
          <p:nvSpPr>
            <p:cNvPr id="9"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Stat Yellow">
    <p:bg>
      <p:bgPr>
        <a:solidFill>
          <a:srgbClr val="FFAB19"/>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sp>
        <p:nvSpPr>
          <p:cNvPr id="6" name="Title 1"/>
          <p:cNvSpPr>
            <a:spLocks noGrp="1"/>
          </p:cNvSpPr>
          <p:nvPr>
            <p:ph type="ctrTitle" hasCustomPrompt="1"/>
          </p:nvPr>
        </p:nvSpPr>
        <p:spPr>
          <a:xfrm>
            <a:off x="1821600" y="2102400"/>
            <a:ext cx="20737513" cy="7017306"/>
          </a:xfrm>
          <a:prstGeom prst="rect">
            <a:avLst/>
          </a:prstGeom>
        </p:spPr>
        <p:txBody>
          <a:bodyPr anchor="ctr">
            <a:normAutofit/>
          </a:bodyPr>
          <a:lstStyle>
            <a:lvl1pPr algn="ctr">
              <a:defRPr sz="50000" b="1" i="0" spc="-300">
                <a:solidFill>
                  <a:schemeClr val="bg1"/>
                </a:solidFill>
                <a:latin typeface="Arial" charset="0"/>
                <a:ea typeface="Arial" charset="0"/>
                <a:cs typeface="Arial" charset="0"/>
              </a:defRPr>
            </a:lvl1pPr>
          </a:lstStyle>
          <a:p>
            <a:r>
              <a:rPr lang="en-US" dirty="0" smtClean="0"/>
              <a:t>2017</a:t>
            </a:r>
            <a:endParaRPr lang="en-US" dirty="0"/>
          </a:p>
        </p:txBody>
      </p:sp>
      <p:sp>
        <p:nvSpPr>
          <p:cNvPr id="7" name="Subtitle"/>
          <p:cNvSpPr>
            <a:spLocks noGrp="1"/>
          </p:cNvSpPr>
          <p:nvPr>
            <p:ph type="body" sz="quarter" idx="18" hasCustomPrompt="1"/>
          </p:nvPr>
        </p:nvSpPr>
        <p:spPr>
          <a:xfrm>
            <a:off x="1822450" y="9648000"/>
            <a:ext cx="2073751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smtClean="0"/>
              <a:t>super awesome things</a:t>
            </a:r>
            <a:endParaRPr lang="en-US" dirty="0" smtClean="0"/>
          </a:p>
        </p:txBody>
      </p:sp>
      <p:grpSp>
        <p:nvGrpSpPr>
          <p:cNvPr id="8" name="Group 7"/>
          <p:cNvGrpSpPr/>
          <p:nvPr userDrawn="1"/>
        </p:nvGrpSpPr>
        <p:grpSpPr>
          <a:xfrm>
            <a:off x="8856000" y="12042000"/>
            <a:ext cx="5646902" cy="533400"/>
            <a:chOff x="16630538" y="12039600"/>
            <a:chExt cx="5646902" cy="533400"/>
          </a:xfrm>
        </p:grpSpPr>
        <p:sp>
          <p:nvSpPr>
            <p:cNvPr id="9"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utro">
    <p:bg>
      <p:bgPr>
        <a:solidFill>
          <a:srgbClr val="FF762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1600" y="5490000"/>
            <a:ext cx="20737513" cy="1842385"/>
          </a:xfrm>
          <a:prstGeom prst="rect">
            <a:avLst/>
          </a:prstGeom>
        </p:spPr>
        <p:txBody>
          <a:bodyPr anchor="b">
            <a:noAutofit/>
          </a:bodyPr>
          <a:lstStyle>
            <a:lvl1pPr algn="ctr">
              <a:defRPr sz="12000" b="1" i="0">
                <a:solidFill>
                  <a:schemeClr val="bg1"/>
                </a:solidFill>
                <a:latin typeface="Arial" charset="0"/>
                <a:ea typeface="Arial" charset="0"/>
                <a:cs typeface="Arial" charset="0"/>
              </a:defRPr>
            </a:lvl1pPr>
          </a:lstStyle>
          <a:p>
            <a:r>
              <a:rPr lang="en-US" dirty="0" smtClean="0"/>
              <a:t>Thank you!</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2974" y="1183065"/>
            <a:ext cx="4175424" cy="2778740"/>
          </a:xfrm>
          <a:prstGeom prst="rect">
            <a:avLst/>
          </a:prstGeom>
        </p:spPr>
      </p:pic>
      <p:sp>
        <p:nvSpPr>
          <p:cNvPr id="13" name="Subtitle"/>
          <p:cNvSpPr>
            <a:spLocks noGrp="1"/>
          </p:cNvSpPr>
          <p:nvPr>
            <p:ph type="body" sz="quarter" idx="17" hasCustomPrompt="1"/>
          </p:nvPr>
        </p:nvSpPr>
        <p:spPr>
          <a:xfrm>
            <a:off x="1821600" y="11505600"/>
            <a:ext cx="2073836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800" b="1" i="0" spc="-48">
                <a:solidFill>
                  <a:schemeClr val="bg1"/>
                </a:solidFill>
                <a:latin typeface="Arial" charset="0"/>
                <a:ea typeface="Arial" charset="0"/>
                <a:cs typeface="Arial" charset="0"/>
              </a:defRPr>
            </a:lvl1pPr>
          </a:lstStyle>
          <a:p>
            <a:r>
              <a:rPr lang="en-US" dirty="0" smtClean="0"/>
              <a:t>SPEAKER TITLE  ·  @SOCIALMEDIA</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6" name="Subtitle"/>
          <p:cNvSpPr>
            <a:spLocks noGrp="1"/>
          </p:cNvSpPr>
          <p:nvPr>
            <p:ph type="body" sz="quarter" idx="18" hasCustomPrompt="1"/>
          </p:nvPr>
        </p:nvSpPr>
        <p:spPr>
          <a:xfrm>
            <a:off x="1821600" y="7452000"/>
            <a:ext cx="20737513" cy="830997"/>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dirty="0" smtClean="0"/>
              <a:t>Go visit </a:t>
            </a:r>
            <a:r>
              <a:rPr lang="en-US" dirty="0" err="1" smtClean="0"/>
              <a:t>pgs-soft.com</a:t>
            </a:r>
            <a:endParaRPr lang="en-US" dirty="0" smtClean="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with Illustration_White">
    <p:bg>
      <p:bgPr>
        <a:solidFill>
          <a:schemeClr val="bg1"/>
        </a:solidFill>
        <a:effectLst/>
      </p:bgPr>
    </p:bg>
    <p:spTree>
      <p:nvGrpSpPr>
        <p:cNvPr id="1" name=""/>
        <p:cNvGrpSpPr/>
        <p:nvPr/>
      </p:nvGrpSpPr>
      <p:grpSpPr>
        <a:xfrm>
          <a:off x="0" y="0"/>
          <a:ext cx="0" cy="0"/>
          <a:chOff x="0" y="0"/>
          <a:chExt cx="0" cy="0"/>
        </a:xfrm>
      </p:grpSpPr>
      <p:sp>
        <p:nvSpPr>
          <p:cNvPr id="12" name="yoda.jpg"/>
          <p:cNvSpPr>
            <a:spLocks noGrp="1"/>
          </p:cNvSpPr>
          <p:nvPr>
            <p:ph type="pic" sz="quarter" idx="16" hasCustomPrompt="1"/>
          </p:nvPr>
        </p:nvSpPr>
        <p:spPr>
          <a:xfrm>
            <a:off x="16617600" y="3369600"/>
            <a:ext cx="5137200" cy="3776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17" hasCustomPrompt="1"/>
          </p:nvPr>
        </p:nvSpPr>
        <p:spPr>
          <a:xfrm>
            <a:off x="2206800" y="11790000"/>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smtClean="0"/>
              <a:t>CONTEXT</a:t>
            </a:r>
            <a:endParaRPr lang="en-US" dirty="0" smtClean="0"/>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14609" y="11972766"/>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12314749"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a:solidFill>
                  <a:srgbClr val="141414"/>
                </a:solidFill>
                <a:latin typeface="Arial" charset="0"/>
                <a:ea typeface="Arial" charset="0"/>
                <a:cs typeface="Arial" charset="0"/>
              </a:defRPr>
            </a:lvl1pPr>
          </a:lstStyle>
          <a:p>
            <a:r>
              <a:rPr lang="en-US" dirty="0" smtClean="0"/>
              <a:t>Use illustrations that are in a good quality to support point</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g Statement with Illustration_Black">
    <p:bg>
      <p:bgPr>
        <a:solidFill>
          <a:srgbClr val="141414"/>
        </a:solidFill>
        <a:effectLst/>
      </p:bgPr>
    </p:bg>
    <p:spTree>
      <p:nvGrpSpPr>
        <p:cNvPr id="1" name=""/>
        <p:cNvGrpSpPr/>
        <p:nvPr/>
      </p:nvGrpSpPr>
      <p:grpSpPr>
        <a:xfrm>
          <a:off x="0" y="0"/>
          <a:ext cx="0" cy="0"/>
          <a:chOff x="0" y="0"/>
          <a:chExt cx="0" cy="0"/>
        </a:xfrm>
      </p:grpSpPr>
      <p:sp>
        <p:nvSpPr>
          <p:cNvPr id="12" name="yoda.jpg"/>
          <p:cNvSpPr>
            <a:spLocks noGrp="1"/>
          </p:cNvSpPr>
          <p:nvPr>
            <p:ph type="pic" sz="quarter" idx="16" hasCustomPrompt="1"/>
          </p:nvPr>
        </p:nvSpPr>
        <p:spPr>
          <a:xfrm>
            <a:off x="16617600" y="3369600"/>
            <a:ext cx="5137200" cy="3776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17" hasCustomPrompt="1"/>
          </p:nvPr>
        </p:nvSpPr>
        <p:spPr>
          <a:xfrm>
            <a:off x="2206800" y="11790000"/>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dirty="0" smtClean="0"/>
              <a:t>CONTEXT</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14609" y="11972766"/>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12314749"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a:solidFill>
                  <a:schemeClr val="bg1"/>
                </a:solidFill>
                <a:latin typeface="Arial" charset="0"/>
                <a:ea typeface="Arial" charset="0"/>
                <a:cs typeface="Arial" charset="0"/>
              </a:defRPr>
            </a:lvl1pPr>
          </a:lstStyle>
          <a:p>
            <a:r>
              <a:rPr lang="en-US" dirty="0" smtClean="0"/>
              <a:t>Use illustrations that are in a good quality to support point</a:t>
            </a:r>
          </a:p>
        </p:txBody>
      </p:sp>
      <p:grpSp>
        <p:nvGrpSpPr>
          <p:cNvPr id="11" name="Group 10"/>
          <p:cNvGrpSpPr/>
          <p:nvPr userDrawn="1"/>
        </p:nvGrpSpPr>
        <p:grpSpPr>
          <a:xfrm>
            <a:off x="16630538" y="12042000"/>
            <a:ext cx="5646902" cy="533400"/>
            <a:chOff x="16630538" y="12039600"/>
            <a:chExt cx="5646902" cy="533400"/>
          </a:xfrm>
        </p:grpSpPr>
        <p:sp>
          <p:nvSpPr>
            <p:cNvPr id="14"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Statment_White">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1790000"/>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smtClean="0"/>
              <a:t>CONTEXT</a:t>
            </a:r>
            <a:endParaRPr lang="en-US" dirty="0" smtClean="0"/>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1972766"/>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20737513"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141414"/>
                </a:solidFill>
                <a:latin typeface="Arial" charset="0"/>
                <a:ea typeface="Arial" charset="0"/>
                <a:cs typeface="Arial" charset="0"/>
              </a:defRPr>
            </a:lvl1pPr>
          </a:lstStyle>
          <a:p>
            <a:r>
              <a:rPr lang="en-US" dirty="0" smtClean="0"/>
              <a:t>This is a big statement slide. Use light background for lighter points.</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g Statement_Black">
    <p:bg>
      <p:bgPr>
        <a:solidFill>
          <a:srgbClr val="141414"/>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1790000"/>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dirty="0" smtClean="0"/>
              <a:t>CONTEXT</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14609" y="11972766"/>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20737513"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This is a big statement slide. Use dark background for bolder points.</a:t>
            </a:r>
          </a:p>
        </p:txBody>
      </p:sp>
      <p:grpSp>
        <p:nvGrpSpPr>
          <p:cNvPr id="11" name="Group 10"/>
          <p:cNvGrpSpPr/>
          <p:nvPr userDrawn="1"/>
        </p:nvGrpSpPr>
        <p:grpSpPr>
          <a:xfrm>
            <a:off x="16630538"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urced Point_White">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1822450" y="11790000"/>
            <a:ext cx="14041164"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a:solidFill>
                  <a:srgbClr val="141414"/>
                </a:solidFill>
                <a:latin typeface="Arial" charset="0"/>
                <a:ea typeface="Arial" charset="0"/>
                <a:cs typeface="Arial" charset="0"/>
              </a:defRPr>
            </a:lvl1pPr>
          </a:lstStyle>
          <a:p>
            <a:r>
              <a:rPr lang="en-US" dirty="0" smtClean="0"/>
              <a:t>Source Book, Source Author, Other relevant info</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20737513"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141414"/>
                </a:solidFill>
                <a:latin typeface="Arial" charset="0"/>
                <a:ea typeface="Arial" charset="0"/>
                <a:cs typeface="Arial" charset="0"/>
              </a:defRPr>
            </a:lvl1pPr>
          </a:lstStyle>
          <a:p>
            <a:r>
              <a:rPr lang="en-US" dirty="0" smtClean="0"/>
              <a:t>This is a reference point slide. Likely will be from a site, book, talk, etc.</a:t>
            </a:r>
          </a:p>
        </p:txBody>
      </p:sp>
      <p:sp>
        <p:nvSpPr>
          <p:cNvPr id="7" name="Line"/>
          <p:cNvSpPr/>
          <p:nvPr userDrawn="1"/>
        </p:nvSpPr>
        <p:spPr>
          <a:xfrm>
            <a:off x="1822054" y="11450636"/>
            <a:ext cx="1273087" cy="1"/>
          </a:xfrm>
          <a:prstGeom prst="line">
            <a:avLst/>
          </a:prstGeom>
          <a:ln w="101600">
            <a:solidFill>
              <a:srgbClr val="FF7626"/>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ourced Point_Blue">
    <p:bg>
      <p:bgPr>
        <a:solidFill>
          <a:srgbClr val="140A6C"/>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1822450" y="11790000"/>
            <a:ext cx="13681124" cy="830997"/>
          </a:xfrm>
          <a:prstGeom prst="rect">
            <a:avLst/>
          </a:prstGeom>
        </p:spPr>
        <p:txBody>
          <a:bodyPr anchor="ctr" anchorCtr="0">
            <a:noAutofit/>
          </a:bodyPr>
          <a:lstStyle>
            <a:lvl1pPr marL="0" marR="0" indent="0" algn="l" defTabSz="825500" rtl="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dirty="0" smtClean="0"/>
              <a:t>Source Book, Source Author, Other relevant info</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20737513" cy="9217793"/>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This is a reference point slide. Likely will be from a site, book, talk, etc.</a:t>
            </a:r>
          </a:p>
        </p:txBody>
      </p:sp>
      <p:grpSp>
        <p:nvGrpSpPr>
          <p:cNvPr id="11" name="Group 10"/>
          <p:cNvGrpSpPr/>
          <p:nvPr userDrawn="1"/>
        </p:nvGrpSpPr>
        <p:grpSpPr>
          <a:xfrm>
            <a:off x="16630538"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
        <p:nvSpPr>
          <p:cNvPr id="15" name="Line"/>
          <p:cNvSpPr/>
          <p:nvPr userDrawn="1"/>
        </p:nvSpPr>
        <p:spPr>
          <a:xfrm>
            <a:off x="1822054" y="11450636"/>
            <a:ext cx="1273087" cy="1"/>
          </a:xfrm>
          <a:prstGeom prst="line">
            <a:avLst/>
          </a:prstGeom>
          <a:ln w="101600">
            <a:solidFill>
              <a:srgbClr val="1464BC"/>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_White">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1750046" y="11790000"/>
            <a:ext cx="14041164"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a:solidFill>
                  <a:srgbClr val="141414"/>
                </a:solidFill>
                <a:latin typeface="Arial" charset="0"/>
                <a:ea typeface="Arial" charset="0"/>
                <a:cs typeface="Arial" charset="0"/>
              </a:defRPr>
            </a:lvl1pPr>
          </a:lstStyle>
          <a:p>
            <a:r>
              <a:rPr lang="en-US" dirty="0" smtClean="0"/>
              <a:t>Author Name</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7" name="Line"/>
          <p:cNvSpPr/>
          <p:nvPr userDrawn="1"/>
        </p:nvSpPr>
        <p:spPr>
          <a:xfrm>
            <a:off x="1822054" y="11450636"/>
            <a:ext cx="1273087" cy="1"/>
          </a:xfrm>
          <a:prstGeom prst="line">
            <a:avLst/>
          </a:prstGeom>
          <a:ln w="101600">
            <a:solidFill>
              <a:srgbClr val="FF7626"/>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22450" y="1728788"/>
            <a:ext cx="2673600" cy="2005200"/>
          </a:xfrm>
          <a:prstGeom prst="rect">
            <a:avLst/>
          </a:prstGeom>
        </p:spPr>
      </p:pic>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1546214" y="10371810"/>
            <a:ext cx="1086152" cy="814614"/>
          </a:xfrm>
          <a:prstGeom prst="rect">
            <a:avLst/>
          </a:prstGeom>
        </p:spPr>
      </p:pic>
      <p:sp>
        <p:nvSpPr>
          <p:cNvPr id="21" name="Subtitle"/>
          <p:cNvSpPr>
            <a:spLocks noGrp="1"/>
          </p:cNvSpPr>
          <p:nvPr>
            <p:ph type="body" sz="quarter" idx="18" hasCustomPrompt="1"/>
          </p:nvPr>
        </p:nvSpPr>
        <p:spPr>
          <a:xfrm>
            <a:off x="3693600" y="1728788"/>
            <a:ext cx="18864000" cy="9216000"/>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141414"/>
                </a:solidFill>
                <a:latin typeface="Arial" charset="0"/>
                <a:ea typeface="Arial" charset="0"/>
                <a:cs typeface="Arial" charset="0"/>
              </a:defRPr>
            </a:lvl1pPr>
          </a:lstStyle>
          <a:p>
            <a:r>
              <a:rPr lang="en-US" dirty="0" smtClean="0"/>
              <a:t>This is a quote slide. </a:t>
            </a:r>
            <a:br>
              <a:rPr lang="en-US" dirty="0" smtClean="0"/>
            </a:br>
            <a:r>
              <a:rPr lang="en-US" dirty="0" smtClean="0"/>
              <a:t>Keep it tweetable.</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_Blue">
    <p:bg>
      <p:bgPr>
        <a:solidFill>
          <a:srgbClr val="140A6C"/>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822450" y="1728788"/>
            <a:ext cx="2673600" cy="2005200"/>
          </a:xfrm>
          <a:prstGeom prst="rect">
            <a:avLst/>
          </a:prstGeom>
        </p:spPr>
      </p:pic>
      <p:sp>
        <p:nvSpPr>
          <p:cNvPr id="13" name="Subtitle"/>
          <p:cNvSpPr>
            <a:spLocks noGrp="1"/>
          </p:cNvSpPr>
          <p:nvPr>
            <p:ph type="body" sz="quarter" idx="17" hasCustomPrompt="1"/>
          </p:nvPr>
        </p:nvSpPr>
        <p:spPr>
          <a:xfrm>
            <a:off x="1822450" y="11790000"/>
            <a:ext cx="13681124" cy="830997"/>
          </a:xfrm>
          <a:prstGeom prst="rect">
            <a:avLst/>
          </a:prstGeom>
        </p:spPr>
        <p:txBody>
          <a:bodyPr anchor="ctr" anchorCtr="0">
            <a:noAutofit/>
          </a:bodyPr>
          <a:lstStyle>
            <a:lvl1pPr marL="0" marR="0" indent="0" algn="l" defTabSz="825500" rtl="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dirty="0" smtClean="0"/>
              <a:t>Author Name</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48F63A3B-78C7-47BE-AE5E-E10140E04643}" type="slidenum">
              <a:rPr lang="en-US" smtClean="0"/>
              <a:pPr/>
              <a:t>‹#›</a:t>
            </a:fld>
            <a:endParaRPr lang="en-US"/>
          </a:p>
        </p:txBody>
      </p:sp>
      <p:sp>
        <p:nvSpPr>
          <p:cNvPr id="12" name="Line"/>
          <p:cNvSpPr/>
          <p:nvPr userDrawn="1"/>
        </p:nvSpPr>
        <p:spPr>
          <a:xfrm>
            <a:off x="1822054" y="11450636"/>
            <a:ext cx="1273087" cy="1"/>
          </a:xfrm>
          <a:prstGeom prst="line">
            <a:avLst/>
          </a:prstGeom>
          <a:ln w="101600">
            <a:solidFill>
              <a:srgbClr val="1464BC"/>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grpSp>
        <p:nvGrpSpPr>
          <p:cNvPr id="14" name="Group 13"/>
          <p:cNvGrpSpPr/>
          <p:nvPr userDrawn="1"/>
        </p:nvGrpSpPr>
        <p:grpSpPr>
          <a:xfrm>
            <a:off x="16630538" y="12042000"/>
            <a:ext cx="5646902" cy="533400"/>
            <a:chOff x="16630538" y="12039600"/>
            <a:chExt cx="5646902" cy="533400"/>
          </a:xfrm>
        </p:grpSpPr>
        <p:sp>
          <p:nvSpPr>
            <p:cNvPr id="15"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1546214" y="10370517"/>
            <a:ext cx="1086152" cy="817200"/>
          </a:xfrm>
          <a:prstGeom prst="rect">
            <a:avLst/>
          </a:prstGeom>
        </p:spPr>
      </p:pic>
      <p:sp>
        <p:nvSpPr>
          <p:cNvPr id="21" name="Subtitle"/>
          <p:cNvSpPr>
            <a:spLocks noGrp="1"/>
          </p:cNvSpPr>
          <p:nvPr>
            <p:ph type="body" sz="quarter" idx="18" hasCustomPrompt="1"/>
          </p:nvPr>
        </p:nvSpPr>
        <p:spPr>
          <a:xfrm>
            <a:off x="3694262" y="1728788"/>
            <a:ext cx="18864000" cy="9216000"/>
          </a:xfrm>
          <a:prstGeom prst="rect">
            <a:avLst/>
          </a:prstGeom>
        </p:spPr>
        <p:txBody>
          <a:bodyPr anchor="t" anchorCtr="0">
            <a:norm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This is a quote slide.</a:t>
            </a:r>
            <a:br>
              <a:rPr lang="en-US" dirty="0" smtClean="0"/>
            </a:br>
            <a:r>
              <a:rPr lang="en-US" dirty="0" smtClean="0"/>
              <a:t>Keep it tweetable.</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with Supporting Text_Whit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822450" y="9917100"/>
            <a:ext cx="1543864" cy="2541600"/>
          </a:xfrm>
          <a:prstGeom prst="rect">
            <a:avLst/>
          </a:prstGeom>
        </p:spPr>
      </p:pic>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1" y="1728788"/>
            <a:ext cx="9572400" cy="7593261"/>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141414"/>
                </a:solidFill>
                <a:latin typeface="Arial" charset="0"/>
                <a:ea typeface="Arial" charset="0"/>
                <a:cs typeface="Arial" charset="0"/>
              </a:defRPr>
            </a:lvl1pPr>
          </a:lstStyle>
          <a:p>
            <a:r>
              <a:rPr lang="en-US" dirty="0" smtClean="0"/>
              <a:t>Big statement with support.</a:t>
            </a:r>
          </a:p>
        </p:txBody>
      </p:sp>
      <p:sp>
        <p:nvSpPr>
          <p:cNvPr id="11" name="Subtitle"/>
          <p:cNvSpPr>
            <a:spLocks noGrp="1"/>
          </p:cNvSpPr>
          <p:nvPr>
            <p:ph type="body" sz="quarter" idx="19" hasCustomPrompt="1"/>
          </p:nvPr>
        </p:nvSpPr>
        <p:spPr>
          <a:xfrm>
            <a:off x="12765600" y="1945581"/>
            <a:ext cx="98496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r>
              <a:rPr lang="en-US" sz="6000" b="1" dirty="0" smtClean="0">
                <a:solidFill>
                  <a:srgbClr val="141414"/>
                </a:solidFill>
                <a:effectLst/>
                <a:latin typeface="Arial" charset="0"/>
              </a:rPr>
              <a:t>Talking point</a:t>
            </a:r>
            <a:endParaRPr lang="en-US" sz="6000" dirty="0" smtClean="0">
              <a:solidFill>
                <a:srgbClr val="141414"/>
              </a:solidFill>
              <a:effectLst/>
              <a:latin typeface="Arial" charset="0"/>
            </a:endParaRPr>
          </a:p>
          <a:p>
            <a:r>
              <a:rPr lang="en-US" dirty="0" smtClean="0">
                <a:solidFill>
                  <a:srgbClr val="141414"/>
                </a:solidFill>
                <a:effectLst/>
                <a:latin typeface="Arial" charset="0"/>
              </a:rPr>
              <a:t>Supporting info for talking point.</a:t>
            </a:r>
          </a:p>
          <a:p>
            <a:r>
              <a:rPr lang="en-US" dirty="0" smtClean="0">
                <a:solidFill>
                  <a:srgbClr val="141414"/>
                </a:solidFill>
                <a:effectLst/>
                <a:latin typeface="Arial" charset="0"/>
              </a:rPr>
              <a:t>Second line.</a:t>
            </a:r>
            <a:endParaRPr lang="en-US" dirty="0">
              <a:solidFill>
                <a:srgbClr val="141414"/>
              </a:solidFill>
              <a:effectLst/>
              <a:latin typeface="Arial" charset="0"/>
            </a:endParaRPr>
          </a:p>
        </p:txBody>
      </p:sp>
      <p:sp>
        <p:nvSpPr>
          <p:cNvPr id="12" name="Subtitle"/>
          <p:cNvSpPr>
            <a:spLocks noGrp="1"/>
          </p:cNvSpPr>
          <p:nvPr>
            <p:ph type="body" sz="quarter" idx="20" hasCustomPrompt="1"/>
          </p:nvPr>
        </p:nvSpPr>
        <p:spPr>
          <a:xfrm>
            <a:off x="12765600" y="5310874"/>
            <a:ext cx="98496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rgbClr val="141414">
                    <a:alpha val="30000"/>
                  </a:srgbClr>
                </a:solidFill>
                <a:latin typeface="Arial" charset="0"/>
                <a:ea typeface="Arial" charset="0"/>
                <a:cs typeface="Arial" charset="0"/>
              </a:defRPr>
            </a:lvl1pPr>
          </a:lstStyle>
          <a:p>
            <a:r>
              <a:rPr lang="en-US" sz="6000" b="1" dirty="0" smtClean="0">
                <a:solidFill>
                  <a:srgbClr val="141414">
                    <a:alpha val="30000"/>
                  </a:srgbClr>
                </a:solidFill>
                <a:effectLst/>
                <a:latin typeface="Arial" charset="0"/>
              </a:rPr>
              <a:t>Talking point</a:t>
            </a:r>
            <a:endParaRPr lang="en-US" sz="6000" dirty="0" smtClean="0">
              <a:solidFill>
                <a:srgbClr val="141414">
                  <a:alpha val="30000"/>
                </a:srgbClr>
              </a:solidFill>
              <a:effectLst/>
              <a:latin typeface="Arial" charset="0"/>
            </a:endParaRPr>
          </a:p>
          <a:p>
            <a:r>
              <a:rPr lang="en-US" dirty="0" smtClean="0">
                <a:solidFill>
                  <a:srgbClr val="141414">
                    <a:alpha val="30000"/>
                  </a:srgbClr>
                </a:solidFill>
                <a:effectLst/>
                <a:latin typeface="Arial" charset="0"/>
              </a:rPr>
              <a:t>Manage audience focus</a:t>
            </a:r>
            <a:r>
              <a:rPr lang="en-US" baseline="0" dirty="0" smtClean="0">
                <a:solidFill>
                  <a:srgbClr val="141414">
                    <a:alpha val="30000"/>
                  </a:srgbClr>
                </a:solidFill>
                <a:effectLst/>
                <a:latin typeface="Arial" charset="0"/>
              </a:rPr>
              <a:t> by reducing to 70% transparency. Use no more than 2 lines.</a:t>
            </a:r>
            <a:endParaRPr lang="en-US" dirty="0">
              <a:solidFill>
                <a:srgbClr val="141414">
                  <a:alpha val="30000"/>
                </a:srgbClr>
              </a:solidFill>
              <a:effectLst/>
              <a:latin typeface="Arial" charset="0"/>
            </a:endParaRPr>
          </a:p>
        </p:txBody>
      </p:sp>
      <p:sp>
        <p:nvSpPr>
          <p:cNvPr id="14" name="Subtitle"/>
          <p:cNvSpPr>
            <a:spLocks noGrp="1"/>
          </p:cNvSpPr>
          <p:nvPr>
            <p:ph type="body" sz="quarter" idx="21" hasCustomPrompt="1"/>
          </p:nvPr>
        </p:nvSpPr>
        <p:spPr>
          <a:xfrm>
            <a:off x="12765600" y="8944981"/>
            <a:ext cx="98496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rgbClr val="141414">
                    <a:alpha val="30000"/>
                  </a:srgbClr>
                </a:solidFill>
                <a:latin typeface="Arial" charset="0"/>
                <a:ea typeface="Arial" charset="0"/>
                <a:cs typeface="Arial" charset="0"/>
              </a:defRPr>
            </a:lvl1pPr>
          </a:lstStyle>
          <a:p>
            <a:r>
              <a:rPr lang="en-US" sz="6000" b="1" dirty="0" smtClean="0">
                <a:solidFill>
                  <a:srgbClr val="141414">
                    <a:alpha val="30000"/>
                  </a:srgbClr>
                </a:solidFill>
                <a:effectLst/>
                <a:latin typeface="Arial" charset="0"/>
              </a:rPr>
              <a:t>Talking point</a:t>
            </a:r>
            <a:endParaRPr lang="en-US" sz="6000" dirty="0" smtClean="0">
              <a:solidFill>
                <a:srgbClr val="141414">
                  <a:alpha val="30000"/>
                </a:srgbClr>
              </a:solidFill>
              <a:effectLst/>
              <a:latin typeface="Arial" charset="0"/>
            </a:endParaRPr>
          </a:p>
          <a:p>
            <a:r>
              <a:rPr lang="en-US" dirty="0" smtClean="0">
                <a:solidFill>
                  <a:srgbClr val="141414">
                    <a:alpha val="30000"/>
                  </a:srgbClr>
                </a:solidFill>
                <a:effectLst/>
                <a:latin typeface="Arial" charset="0"/>
              </a:rPr>
              <a:t>Stay consistent with using the light or dark throughout the related big statement.</a:t>
            </a:r>
          </a:p>
        </p:txBody>
      </p:sp>
      <p:sp>
        <p:nvSpPr>
          <p:cNvPr id="15" name="Line"/>
          <p:cNvSpPr>
            <a:spLocks noGrp="1"/>
          </p:cNvSpPr>
          <p:nvPr>
            <p:ph type="body" sz="quarter" idx="17" hasCustomPrompt="1"/>
          </p:nvPr>
        </p:nvSpPr>
        <p:spPr>
          <a:xfrm>
            <a:off x="12383976" y="2042913"/>
            <a:ext cx="1" cy="1271788"/>
          </a:xfrm>
          <a:prstGeom prst="line">
            <a:avLst/>
          </a:prstGeom>
          <a:ln w="101600">
            <a:solidFill>
              <a:srgbClr val="FF7626"/>
            </a:solidFill>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with Supporting Text_Black">
    <p:bg>
      <p:bgPr>
        <a:solidFill>
          <a:srgbClr val="14141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822450" y="9917100"/>
            <a:ext cx="1543864" cy="2541600"/>
          </a:xfrm>
          <a:prstGeom prst="rect">
            <a:avLst/>
          </a:prstGeom>
        </p:spPr>
      </p:pic>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822450" y="1728788"/>
            <a:ext cx="9572400" cy="7593261"/>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Big statement with support.</a:t>
            </a:r>
          </a:p>
        </p:txBody>
      </p:sp>
      <p:sp>
        <p:nvSpPr>
          <p:cNvPr id="11" name="Subtitle"/>
          <p:cNvSpPr>
            <a:spLocks noGrp="1"/>
          </p:cNvSpPr>
          <p:nvPr>
            <p:ph type="body" sz="quarter" idx="19" hasCustomPrompt="1"/>
          </p:nvPr>
        </p:nvSpPr>
        <p:spPr>
          <a:xfrm>
            <a:off x="12765600" y="1945581"/>
            <a:ext cx="9849600" cy="2215991"/>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chemeClr val="bg1"/>
                </a:solidFill>
                <a:latin typeface="Arial" charset="0"/>
                <a:ea typeface="Arial" charset="0"/>
                <a:cs typeface="Arial" charset="0"/>
              </a:defRPr>
            </a:lvl1pPr>
          </a:lstStyle>
          <a:p>
            <a:r>
              <a:rPr lang="en-US" sz="6600" b="1" i="0" dirty="0" smtClean="0">
                <a:solidFill>
                  <a:schemeClr val="bg1"/>
                </a:solidFill>
                <a:latin typeface="Arial" charset="0"/>
                <a:ea typeface="Arial" charset="0"/>
                <a:cs typeface="Arial" charset="0"/>
              </a:rPr>
              <a:t>Spacing</a:t>
            </a:r>
          </a:p>
          <a:p>
            <a:r>
              <a:rPr lang="en-US" sz="3600" b="0" i="0" dirty="0" smtClean="0">
                <a:solidFill>
                  <a:schemeClr val="bg1"/>
                </a:solidFill>
                <a:latin typeface="Arial" charset="0"/>
                <a:ea typeface="Arial" charset="0"/>
                <a:cs typeface="Arial" charset="0"/>
              </a:rPr>
              <a:t>Hold down *Shift* to drag when moving the bar to make sure it stays properly aligned.</a:t>
            </a:r>
            <a:endParaRPr lang="en-US" sz="3600" b="0" i="0" dirty="0">
              <a:solidFill>
                <a:schemeClr val="bg1"/>
              </a:solidFill>
              <a:latin typeface="Arial" charset="0"/>
              <a:ea typeface="Arial" charset="0"/>
              <a:cs typeface="Arial" charset="0"/>
            </a:endParaRPr>
          </a:p>
        </p:txBody>
      </p:sp>
      <p:sp>
        <p:nvSpPr>
          <p:cNvPr id="12" name="Subtitle"/>
          <p:cNvSpPr>
            <a:spLocks noGrp="1"/>
          </p:cNvSpPr>
          <p:nvPr>
            <p:ph type="body" sz="quarter" idx="20" hasCustomPrompt="1"/>
          </p:nvPr>
        </p:nvSpPr>
        <p:spPr>
          <a:xfrm>
            <a:off x="12765600" y="5491448"/>
            <a:ext cx="98496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chemeClr val="bg1">
                    <a:alpha val="30000"/>
                  </a:schemeClr>
                </a:solidFill>
                <a:latin typeface="Arial" charset="0"/>
                <a:ea typeface="Arial" charset="0"/>
                <a:cs typeface="Arial" charset="0"/>
              </a:defRPr>
            </a:lvl1pPr>
          </a:lstStyle>
          <a:p>
            <a:r>
              <a:rPr lang="en-US" sz="6000" b="1" dirty="0" smtClean="0">
                <a:solidFill>
                  <a:schemeClr val="bg1">
                    <a:alpha val="30000"/>
                  </a:schemeClr>
                </a:solidFill>
                <a:effectLst/>
                <a:latin typeface="Arial" charset="0"/>
              </a:rPr>
              <a:t>Talking point</a:t>
            </a:r>
            <a:endParaRPr lang="en-US" sz="6000" dirty="0" smtClean="0">
              <a:solidFill>
                <a:schemeClr val="bg1">
                  <a:alpha val="30000"/>
                </a:schemeClr>
              </a:solidFill>
              <a:effectLst/>
              <a:latin typeface="Arial" charset="0"/>
            </a:endParaRPr>
          </a:p>
          <a:p>
            <a:r>
              <a:rPr lang="en-US" dirty="0" smtClean="0">
                <a:solidFill>
                  <a:schemeClr val="bg1">
                    <a:alpha val="30000"/>
                  </a:schemeClr>
                </a:solidFill>
                <a:effectLst/>
                <a:latin typeface="Arial" charset="0"/>
              </a:rPr>
              <a:t>Manage audience focus</a:t>
            </a:r>
            <a:r>
              <a:rPr lang="en-US" baseline="0" dirty="0" smtClean="0">
                <a:solidFill>
                  <a:schemeClr val="bg1">
                    <a:alpha val="30000"/>
                  </a:schemeClr>
                </a:solidFill>
                <a:effectLst/>
                <a:latin typeface="Arial" charset="0"/>
              </a:rPr>
              <a:t> by reducing to 70% transparency. Use no more than 2 lines.</a:t>
            </a:r>
            <a:endParaRPr lang="en-US" dirty="0">
              <a:solidFill>
                <a:schemeClr val="bg1">
                  <a:alpha val="30000"/>
                </a:schemeClr>
              </a:solidFill>
              <a:effectLst/>
              <a:latin typeface="Arial" charset="0"/>
            </a:endParaRPr>
          </a:p>
        </p:txBody>
      </p:sp>
      <p:sp>
        <p:nvSpPr>
          <p:cNvPr id="14" name="Subtitle"/>
          <p:cNvSpPr>
            <a:spLocks noGrp="1"/>
          </p:cNvSpPr>
          <p:nvPr>
            <p:ph type="body" sz="quarter" idx="21" hasCustomPrompt="1"/>
          </p:nvPr>
        </p:nvSpPr>
        <p:spPr>
          <a:xfrm>
            <a:off x="12765600" y="8944981"/>
            <a:ext cx="98496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chemeClr val="bg1">
                    <a:alpha val="30000"/>
                  </a:schemeClr>
                </a:solidFill>
                <a:latin typeface="Arial" charset="0"/>
                <a:ea typeface="Arial" charset="0"/>
                <a:cs typeface="Arial" charset="0"/>
              </a:defRPr>
            </a:lvl1pPr>
          </a:lstStyle>
          <a:p>
            <a:r>
              <a:rPr lang="en-US" sz="6000" b="1" dirty="0" smtClean="0">
                <a:solidFill>
                  <a:schemeClr val="bg1">
                    <a:alpha val="30000"/>
                  </a:schemeClr>
                </a:solidFill>
                <a:effectLst/>
                <a:latin typeface="Arial" charset="0"/>
              </a:rPr>
              <a:t>Talking point</a:t>
            </a:r>
            <a:endParaRPr lang="en-US" sz="6000" dirty="0" smtClean="0">
              <a:solidFill>
                <a:schemeClr val="bg1">
                  <a:alpha val="30000"/>
                </a:schemeClr>
              </a:solidFill>
              <a:effectLst/>
              <a:latin typeface="Arial" charset="0"/>
            </a:endParaRPr>
          </a:p>
          <a:p>
            <a:r>
              <a:rPr lang="en-US" dirty="0" smtClean="0">
                <a:solidFill>
                  <a:schemeClr val="bg1">
                    <a:alpha val="30000"/>
                  </a:schemeClr>
                </a:solidFill>
                <a:effectLst/>
                <a:latin typeface="Arial" charset="0"/>
              </a:rPr>
              <a:t>Stay consistent with using the light or dark throughout the related big statement.</a:t>
            </a:r>
          </a:p>
        </p:txBody>
      </p:sp>
      <p:sp>
        <p:nvSpPr>
          <p:cNvPr id="16" name="Line"/>
          <p:cNvSpPr>
            <a:spLocks noGrp="1"/>
          </p:cNvSpPr>
          <p:nvPr>
            <p:ph type="body" sz="quarter" idx="17" hasCustomPrompt="1"/>
          </p:nvPr>
        </p:nvSpPr>
        <p:spPr>
          <a:xfrm>
            <a:off x="12383976" y="2042913"/>
            <a:ext cx="1" cy="1271788"/>
          </a:xfrm>
          <a:prstGeom prst="line">
            <a:avLst/>
          </a:prstGeom>
          <a:ln w="101600">
            <a:solidFill>
              <a:srgbClr val="FF7626"/>
            </a:solidFill>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smtClean="0"/>
              <a:t> </a:t>
            </a:r>
            <a:endParaRPr dirty="0"/>
          </a:p>
        </p:txBody>
      </p:sp>
      <p:grpSp>
        <p:nvGrpSpPr>
          <p:cNvPr id="17" name="Group 16"/>
          <p:cNvGrpSpPr/>
          <p:nvPr userDrawn="1"/>
        </p:nvGrpSpPr>
        <p:grpSpPr>
          <a:xfrm>
            <a:off x="16630538" y="12042000"/>
            <a:ext cx="5646902" cy="533400"/>
            <a:chOff x="16630538" y="12039600"/>
            <a:chExt cx="5646902" cy="533400"/>
          </a:xfrm>
        </p:grpSpPr>
        <p:sp>
          <p:nvSpPr>
            <p:cNvPr id="18"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PGS Software log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8903" y="3857797"/>
            <a:ext cx="9008096" cy="6008400"/>
          </a:xfrm>
          <a:prstGeom prst="rect">
            <a:avLst/>
          </a:prstGeom>
        </p:spPr>
      </p:pic>
    </p:spTree>
    <p:extLst>
      <p:ext uri="{BB962C8B-B14F-4D97-AF65-F5344CB8AC3E}">
        <p14:creationId xmlns:p14="http://schemas.microsoft.com/office/powerpoint/2010/main" val="14291773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Heavy Talking Points">
    <p:bg>
      <p:bgPr>
        <a:solidFill>
          <a:srgbClr val="FF7626"/>
        </a:solidFill>
        <a:effectLst/>
      </p:bgPr>
    </p:bg>
    <p:spTree>
      <p:nvGrpSpPr>
        <p:cNvPr id="1" name=""/>
        <p:cNvGrpSpPr/>
        <p:nvPr/>
      </p:nvGrpSpPr>
      <p:grpSpPr>
        <a:xfrm>
          <a:off x="0" y="0"/>
          <a:ext cx="0" cy="0"/>
          <a:chOff x="0" y="0"/>
          <a:chExt cx="0" cy="0"/>
        </a:xfrm>
      </p:grpSpPr>
      <p:sp>
        <p:nvSpPr>
          <p:cNvPr id="2" name="Rectangle 1"/>
          <p:cNvSpPr/>
          <p:nvPr userDrawn="1"/>
        </p:nvSpPr>
        <p:spPr>
          <a:xfrm>
            <a:off x="6854400" y="1364"/>
            <a:ext cx="17528400" cy="136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173600" y="1944000"/>
            <a:ext cx="4762800" cy="18288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150" baseline="0">
                <a:solidFill>
                  <a:schemeClr val="bg1"/>
                </a:solidFill>
                <a:latin typeface="Arial" charset="0"/>
                <a:ea typeface="Arial" charset="0"/>
                <a:cs typeface="Arial" charset="0"/>
              </a:defRPr>
            </a:lvl1pPr>
          </a:lstStyle>
          <a:p>
            <a:r>
              <a:rPr lang="en-US" dirty="0" smtClean="0"/>
              <a:t>Short title, </a:t>
            </a:r>
            <a:br>
              <a:rPr lang="en-US" dirty="0" smtClean="0"/>
            </a:br>
            <a:r>
              <a:rPr lang="en-US" dirty="0" smtClean="0"/>
              <a:t>2 line max</a:t>
            </a:r>
          </a:p>
        </p:txBody>
      </p:sp>
      <p:sp>
        <p:nvSpPr>
          <p:cNvPr id="11" name="Subtitle"/>
          <p:cNvSpPr>
            <a:spLocks noGrp="1"/>
          </p:cNvSpPr>
          <p:nvPr>
            <p:ph type="body" sz="quarter" idx="19" hasCustomPrompt="1"/>
          </p:nvPr>
        </p:nvSpPr>
        <p:spPr>
          <a:xfrm>
            <a:off x="8190000" y="1960205"/>
            <a:ext cx="14369963" cy="2246769"/>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000" b="0" i="0" spc="-150" baseline="0">
                <a:solidFill>
                  <a:srgbClr val="141414"/>
                </a:solidFill>
                <a:latin typeface="Arial" charset="0"/>
                <a:ea typeface="Arial" charset="0"/>
                <a:cs typeface="Arial" charset="0"/>
              </a:defRPr>
            </a:lvl1pPr>
          </a:lstStyle>
          <a:p>
            <a:r>
              <a:rPr lang="en-US" sz="6000" b="1" i="0" dirty="0" smtClean="0">
                <a:latin typeface="Helvetica" charset="0"/>
                <a:ea typeface="Helvetica" charset="0"/>
                <a:cs typeface="Helvetica" charset="0"/>
              </a:rPr>
              <a:t>Talking point</a:t>
            </a:r>
          </a:p>
          <a:p>
            <a:r>
              <a:rPr lang="en-US" dirty="0" smtClean="0"/>
              <a:t>This is arguably the most text that should ever be on one of your presentations slides.</a:t>
            </a:r>
            <a:endParaRPr lang="en-US" dirty="0"/>
          </a:p>
        </p:txBody>
      </p:sp>
      <p:sp>
        <p:nvSpPr>
          <p:cNvPr id="13" name="Subtitle"/>
          <p:cNvSpPr>
            <a:spLocks noGrp="1"/>
          </p:cNvSpPr>
          <p:nvPr>
            <p:ph type="body" sz="quarter" idx="20" hasCustomPrompt="1"/>
          </p:nvPr>
        </p:nvSpPr>
        <p:spPr>
          <a:xfrm>
            <a:off x="8190000" y="5390103"/>
            <a:ext cx="14369963" cy="2246769"/>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000" b="0" i="0" spc="-150" baseline="0">
                <a:solidFill>
                  <a:srgbClr val="141414"/>
                </a:solidFill>
                <a:latin typeface="Arial" charset="0"/>
                <a:ea typeface="Arial" charset="0"/>
                <a:cs typeface="Arial" charset="0"/>
              </a:defRPr>
            </a:lvl1pPr>
          </a:lstStyle>
          <a:p>
            <a:r>
              <a:rPr lang="en-US" sz="6000" b="1" i="0" dirty="0" smtClean="0">
                <a:latin typeface="Helvetica" charset="0"/>
                <a:ea typeface="Helvetica" charset="0"/>
                <a:cs typeface="Helvetica" charset="0"/>
              </a:rPr>
              <a:t>Are they here to read or be engaged?</a:t>
            </a:r>
          </a:p>
          <a:p>
            <a:r>
              <a:rPr lang="en-US" dirty="0" smtClean="0"/>
              <a:t>Do not ask your audience to read/listen to your notes and call it a presentation. Can send them a document.</a:t>
            </a:r>
            <a:endParaRPr lang="en-US" dirty="0"/>
          </a:p>
        </p:txBody>
      </p:sp>
      <p:sp>
        <p:nvSpPr>
          <p:cNvPr id="16" name="Subtitle"/>
          <p:cNvSpPr>
            <a:spLocks noGrp="1"/>
          </p:cNvSpPr>
          <p:nvPr>
            <p:ph type="body" sz="quarter" idx="21" hasCustomPrompt="1"/>
          </p:nvPr>
        </p:nvSpPr>
        <p:spPr>
          <a:xfrm>
            <a:off x="8190000" y="8820000"/>
            <a:ext cx="14369963" cy="2246769"/>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000" b="0" i="0" spc="-150" baseline="0">
                <a:solidFill>
                  <a:srgbClr val="141414"/>
                </a:solidFill>
                <a:latin typeface="Arial" charset="0"/>
                <a:ea typeface="Arial" charset="0"/>
                <a:cs typeface="Arial" charset="0"/>
              </a:defRPr>
            </a:lvl1pPr>
          </a:lstStyle>
          <a:p>
            <a:r>
              <a:rPr lang="en-US" sz="6000" b="1" i="0" dirty="0" smtClean="0">
                <a:latin typeface="Helvetica" charset="0"/>
                <a:ea typeface="Helvetica" charset="0"/>
                <a:cs typeface="Helvetica" charset="0"/>
              </a:rPr>
              <a:t>Consider lowering opacity</a:t>
            </a:r>
          </a:p>
          <a:p>
            <a:r>
              <a:rPr lang="en-US" dirty="0" smtClean="0"/>
              <a:t>If you’ve got a lot of to say about a specific talking point, consider lowering the transparency to 70%.</a:t>
            </a:r>
            <a:endParaRPr lang="en-US" dirty="0"/>
          </a:p>
        </p:txBody>
      </p:sp>
      <p:sp>
        <p:nvSpPr>
          <p:cNvPr id="17" name="Subtitle"/>
          <p:cNvSpPr>
            <a:spLocks noGrp="1"/>
          </p:cNvSpPr>
          <p:nvPr>
            <p:ph type="body" sz="quarter" idx="22" hasCustomPrompt="1"/>
          </p:nvPr>
        </p:nvSpPr>
        <p:spPr>
          <a:xfrm>
            <a:off x="1332000" y="4824000"/>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150" baseline="0">
                <a:solidFill>
                  <a:schemeClr val="bg1"/>
                </a:solidFill>
                <a:latin typeface="Arial" charset="0"/>
                <a:ea typeface="Arial" charset="0"/>
                <a:cs typeface="Arial" charset="0"/>
              </a:defRPr>
            </a:lvl1pPr>
          </a:lstStyle>
          <a:p>
            <a:r>
              <a:rPr lang="en-US" dirty="0" smtClean="0"/>
              <a:t>Active item</a:t>
            </a:r>
          </a:p>
        </p:txBody>
      </p:sp>
      <p:sp>
        <p:nvSpPr>
          <p:cNvPr id="18" name="Subtitle"/>
          <p:cNvSpPr>
            <a:spLocks noGrp="1"/>
          </p:cNvSpPr>
          <p:nvPr>
            <p:ph type="body" sz="quarter" idx="23" hasCustomPrompt="1"/>
          </p:nvPr>
        </p:nvSpPr>
        <p:spPr>
          <a:xfrm>
            <a:off x="1332000" y="6410077"/>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smtClean="0"/>
              <a:t>Next item</a:t>
            </a:r>
            <a:endParaRPr lang="en-US" dirty="0" smtClean="0"/>
          </a:p>
        </p:txBody>
      </p:sp>
      <p:sp>
        <p:nvSpPr>
          <p:cNvPr id="19" name="Subtitle"/>
          <p:cNvSpPr>
            <a:spLocks noGrp="1"/>
          </p:cNvSpPr>
          <p:nvPr>
            <p:ph type="body" sz="quarter" idx="24" hasCustomPrompt="1"/>
          </p:nvPr>
        </p:nvSpPr>
        <p:spPr>
          <a:xfrm>
            <a:off x="1332000" y="7996154"/>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dirty="0" smtClean="0"/>
              <a:t>30% transparent</a:t>
            </a:r>
          </a:p>
        </p:txBody>
      </p:sp>
      <p:sp>
        <p:nvSpPr>
          <p:cNvPr id="22" name="Subtitle"/>
          <p:cNvSpPr>
            <a:spLocks noGrp="1"/>
          </p:cNvSpPr>
          <p:nvPr>
            <p:ph type="body" sz="quarter" idx="25" hasCustomPrompt="1"/>
          </p:nvPr>
        </p:nvSpPr>
        <p:spPr>
          <a:xfrm>
            <a:off x="1332000" y="9582231"/>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smtClean="0"/>
              <a:t>Move marker</a:t>
            </a:r>
            <a:endParaRPr lang="en-US" dirty="0" smtClean="0"/>
          </a:p>
        </p:txBody>
      </p:sp>
      <p:sp>
        <p:nvSpPr>
          <p:cNvPr id="23" name="Line"/>
          <p:cNvSpPr>
            <a:spLocks noGrp="1"/>
          </p:cNvSpPr>
          <p:nvPr>
            <p:ph type="body" sz="quarter" idx="26" hasCustomPrompt="1"/>
          </p:nvPr>
        </p:nvSpPr>
        <p:spPr>
          <a:xfrm flipH="1">
            <a:off x="966676" y="4978400"/>
            <a:ext cx="1" cy="635000"/>
          </a:xfrm>
          <a:prstGeom prst="line">
            <a:avLst/>
          </a:prstGeom>
          <a:ln w="101600">
            <a:solidFill>
              <a:srgbClr val="FFFFFF"/>
            </a:solidFill>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grpSp>
        <p:nvGrpSpPr>
          <p:cNvPr id="27" name="Group 26"/>
          <p:cNvGrpSpPr/>
          <p:nvPr userDrawn="1"/>
        </p:nvGrpSpPr>
        <p:grpSpPr>
          <a:xfrm>
            <a:off x="16630538" y="12042000"/>
            <a:ext cx="5646902" cy="533400"/>
            <a:chOff x="16630538" y="12039600"/>
            <a:chExt cx="5646902" cy="533400"/>
          </a:xfrm>
        </p:grpSpPr>
        <p:sp>
          <p:nvSpPr>
            <p:cNvPr id="28"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9" name="Picture 2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alking Point with Illustration">
    <p:bg>
      <p:bgPr>
        <a:solidFill>
          <a:srgbClr val="141414"/>
        </a:solidFill>
        <a:effectLst/>
      </p:bgPr>
    </p:bg>
    <p:spTree>
      <p:nvGrpSpPr>
        <p:cNvPr id="1" name=""/>
        <p:cNvGrpSpPr/>
        <p:nvPr/>
      </p:nvGrpSpPr>
      <p:grpSpPr>
        <a:xfrm>
          <a:off x="0" y="0"/>
          <a:ext cx="0" cy="0"/>
          <a:chOff x="0" y="0"/>
          <a:chExt cx="0" cy="0"/>
        </a:xfrm>
      </p:grpSpPr>
      <p:sp>
        <p:nvSpPr>
          <p:cNvPr id="2" name="Rectangle 1"/>
          <p:cNvSpPr/>
          <p:nvPr userDrawn="1"/>
        </p:nvSpPr>
        <p:spPr>
          <a:xfrm>
            <a:off x="6854400" y="1364"/>
            <a:ext cx="17528400" cy="136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Helvetica" charset="0"/>
                <a:ea typeface="Helvetica" charset="0"/>
                <a:cs typeface="Helvetica" charset="0"/>
              </a:defRPr>
            </a:lvl1pPr>
          </a:lstStyle>
          <a:p>
            <a:fld id="{48F63A3B-78C7-47BE-AE5E-E10140E04643}" type="slidenum">
              <a:rPr lang="en-US" smtClean="0"/>
              <a:pPr/>
              <a:t>‹#›</a:t>
            </a:fld>
            <a:endParaRPr lang="en-US"/>
          </a:p>
        </p:txBody>
      </p:sp>
      <p:sp>
        <p:nvSpPr>
          <p:cNvPr id="21" name="Subtitle"/>
          <p:cNvSpPr>
            <a:spLocks noGrp="1"/>
          </p:cNvSpPr>
          <p:nvPr>
            <p:ph type="body" sz="quarter" idx="18" hasCustomPrompt="1"/>
          </p:nvPr>
        </p:nvSpPr>
        <p:spPr>
          <a:xfrm>
            <a:off x="1173600" y="1944000"/>
            <a:ext cx="4762800" cy="18288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150" baseline="0">
                <a:solidFill>
                  <a:schemeClr val="bg1"/>
                </a:solidFill>
                <a:latin typeface="Arial" charset="0"/>
                <a:ea typeface="Arial" charset="0"/>
                <a:cs typeface="Arial" charset="0"/>
              </a:defRPr>
            </a:lvl1pPr>
          </a:lstStyle>
          <a:p>
            <a:r>
              <a:rPr lang="en-US" dirty="0" smtClean="0"/>
              <a:t>Short title, </a:t>
            </a:r>
            <a:br>
              <a:rPr lang="en-US" dirty="0" smtClean="0"/>
            </a:br>
            <a:r>
              <a:rPr lang="en-US" dirty="0" smtClean="0"/>
              <a:t>2 line max</a:t>
            </a:r>
          </a:p>
        </p:txBody>
      </p:sp>
      <p:sp>
        <p:nvSpPr>
          <p:cNvPr id="17" name="Subtitle"/>
          <p:cNvSpPr>
            <a:spLocks noGrp="1"/>
          </p:cNvSpPr>
          <p:nvPr>
            <p:ph type="body" sz="quarter" idx="22" hasCustomPrompt="1"/>
          </p:nvPr>
        </p:nvSpPr>
        <p:spPr>
          <a:xfrm>
            <a:off x="1332000" y="4824000"/>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150" baseline="0">
                <a:solidFill>
                  <a:schemeClr val="bg1"/>
                </a:solidFill>
                <a:latin typeface="Arial" charset="0"/>
                <a:ea typeface="Arial" charset="0"/>
                <a:cs typeface="Arial" charset="0"/>
              </a:defRPr>
            </a:lvl1pPr>
          </a:lstStyle>
          <a:p>
            <a:r>
              <a:rPr lang="en-US" dirty="0" smtClean="0"/>
              <a:t>Active item</a:t>
            </a:r>
          </a:p>
        </p:txBody>
      </p:sp>
      <p:sp>
        <p:nvSpPr>
          <p:cNvPr id="18" name="Subtitle"/>
          <p:cNvSpPr>
            <a:spLocks noGrp="1"/>
          </p:cNvSpPr>
          <p:nvPr>
            <p:ph type="body" sz="quarter" idx="23" hasCustomPrompt="1"/>
          </p:nvPr>
        </p:nvSpPr>
        <p:spPr>
          <a:xfrm>
            <a:off x="1332000" y="6410077"/>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dirty="0" smtClean="0"/>
              <a:t>Next item</a:t>
            </a:r>
          </a:p>
        </p:txBody>
      </p:sp>
      <p:sp>
        <p:nvSpPr>
          <p:cNvPr id="19" name="Subtitle"/>
          <p:cNvSpPr>
            <a:spLocks noGrp="1"/>
          </p:cNvSpPr>
          <p:nvPr>
            <p:ph type="body" sz="quarter" idx="24" hasCustomPrompt="1"/>
          </p:nvPr>
        </p:nvSpPr>
        <p:spPr>
          <a:xfrm>
            <a:off x="1332000" y="7996154"/>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dirty="0" smtClean="0"/>
              <a:t>30% transparent</a:t>
            </a:r>
          </a:p>
        </p:txBody>
      </p:sp>
      <p:sp>
        <p:nvSpPr>
          <p:cNvPr id="22" name="Subtitle"/>
          <p:cNvSpPr>
            <a:spLocks noGrp="1"/>
          </p:cNvSpPr>
          <p:nvPr>
            <p:ph type="body" sz="quarter" idx="25" hasCustomPrompt="1"/>
          </p:nvPr>
        </p:nvSpPr>
        <p:spPr>
          <a:xfrm>
            <a:off x="1332000" y="9582231"/>
            <a:ext cx="4442400" cy="8784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150" baseline="0">
                <a:solidFill>
                  <a:schemeClr val="bg1">
                    <a:alpha val="70000"/>
                  </a:schemeClr>
                </a:solidFill>
                <a:latin typeface="Arial" charset="0"/>
                <a:ea typeface="Arial" charset="0"/>
                <a:cs typeface="Arial" charset="0"/>
              </a:defRPr>
            </a:lvl1pPr>
          </a:lstStyle>
          <a:p>
            <a:r>
              <a:rPr lang="en-US" smtClean="0"/>
              <a:t>Move marker</a:t>
            </a:r>
            <a:endParaRPr lang="en-US" dirty="0" smtClean="0"/>
          </a:p>
        </p:txBody>
      </p:sp>
      <p:sp>
        <p:nvSpPr>
          <p:cNvPr id="27" name="Line"/>
          <p:cNvSpPr>
            <a:spLocks noGrp="1"/>
          </p:cNvSpPr>
          <p:nvPr>
            <p:ph type="body" sz="quarter" idx="20" hasCustomPrompt="1"/>
          </p:nvPr>
        </p:nvSpPr>
        <p:spPr>
          <a:xfrm flipH="1">
            <a:off x="966676" y="4986495"/>
            <a:ext cx="1" cy="631494"/>
          </a:xfrm>
          <a:prstGeom prst="line">
            <a:avLst/>
          </a:prstGeom>
          <a:ln w="101600">
            <a:solidFill>
              <a:srgbClr val="FF7626"/>
            </a:solidFill>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
        <p:nvSpPr>
          <p:cNvPr id="28" name="yoda.jpg"/>
          <p:cNvSpPr>
            <a:spLocks noGrp="1"/>
          </p:cNvSpPr>
          <p:nvPr>
            <p:ph type="pic" sz="quarter" idx="16" hasCustomPrompt="1"/>
          </p:nvPr>
        </p:nvSpPr>
        <p:spPr>
          <a:xfrm>
            <a:off x="17217781" y="5338800"/>
            <a:ext cx="5331600" cy="5828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grpSp>
        <p:nvGrpSpPr>
          <p:cNvPr id="16" name="Group 15"/>
          <p:cNvGrpSpPr/>
          <p:nvPr userDrawn="1"/>
        </p:nvGrpSpPr>
        <p:grpSpPr>
          <a:xfrm>
            <a:off x="16630538" y="12042000"/>
            <a:ext cx="5646902" cy="533400"/>
            <a:chOff x="16630538" y="12039600"/>
            <a:chExt cx="5646902" cy="533400"/>
          </a:xfrm>
        </p:grpSpPr>
        <p:sp>
          <p:nvSpPr>
            <p:cNvPr id="23"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9" name="Picture 2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11" name="Subtitle"/>
          <p:cNvSpPr>
            <a:spLocks noGrp="1"/>
          </p:cNvSpPr>
          <p:nvPr>
            <p:ph type="body" sz="quarter" idx="19" hasCustomPrompt="1"/>
          </p:nvPr>
        </p:nvSpPr>
        <p:spPr>
          <a:xfrm>
            <a:off x="7808400" y="1960205"/>
            <a:ext cx="10414800" cy="3970318"/>
          </a:xfrm>
          <a:prstGeom prst="rect">
            <a:avLst/>
          </a:prstGeom>
        </p:spPr>
        <p:txBody>
          <a:bodyPr anchor="t" anchorCtr="0">
            <a:sp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150" baseline="0">
                <a:solidFill>
                  <a:srgbClr val="141414"/>
                </a:solidFill>
                <a:latin typeface="Arial" charset="0"/>
                <a:ea typeface="Arial" charset="0"/>
                <a:cs typeface="Arial"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g Point with Illustration">
    <p:bg>
      <p:bgPr>
        <a:solidFill>
          <a:srgbClr val="141414"/>
        </a:solidFill>
        <a:effectLst/>
      </p:bgPr>
    </p:bg>
    <p:spTree>
      <p:nvGrpSpPr>
        <p:cNvPr id="1" name=""/>
        <p:cNvGrpSpPr/>
        <p:nvPr/>
      </p:nvGrpSpPr>
      <p:grpSpPr>
        <a:xfrm>
          <a:off x="0" y="0"/>
          <a:ext cx="0" cy="0"/>
          <a:chOff x="0" y="0"/>
          <a:chExt cx="0" cy="0"/>
        </a:xfrm>
      </p:grpSpPr>
      <p:sp>
        <p:nvSpPr>
          <p:cNvPr id="2" name="Rectangle 1"/>
          <p:cNvSpPr/>
          <p:nvPr userDrawn="1"/>
        </p:nvSpPr>
        <p:spPr>
          <a:xfrm>
            <a:off x="0" y="1364"/>
            <a:ext cx="12189600" cy="136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1" name="Subtitle"/>
          <p:cNvSpPr>
            <a:spLocks noGrp="1"/>
          </p:cNvSpPr>
          <p:nvPr>
            <p:ph type="body" sz="quarter" idx="18" hasCustomPrompt="1"/>
          </p:nvPr>
        </p:nvSpPr>
        <p:spPr>
          <a:xfrm>
            <a:off x="13688080" y="3039406"/>
            <a:ext cx="9219600" cy="7606800"/>
          </a:xfrm>
          <a:prstGeom prst="rect">
            <a:avLst/>
          </a:prstGeom>
        </p:spPr>
        <p:txBody>
          <a:bodyPr anchor="ctr" anchorCtr="0">
            <a:normAutofit/>
          </a:bodyPr>
          <a:lstStyle>
            <a:lvl1pPr marL="0" marR="0" indent="0" algn="ctr"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Keep your big points short &amp; sweet</a:t>
            </a:r>
          </a:p>
        </p:txBody>
      </p:sp>
      <p:sp>
        <p:nvSpPr>
          <p:cNvPr id="28" name="yoda.jpg"/>
          <p:cNvSpPr>
            <a:spLocks noGrp="1"/>
          </p:cNvSpPr>
          <p:nvPr>
            <p:ph type="pic" sz="quarter" idx="16" hasCustomPrompt="1"/>
          </p:nvPr>
        </p:nvSpPr>
        <p:spPr>
          <a:xfrm>
            <a:off x="1485000" y="3039406"/>
            <a:ext cx="9219600" cy="76068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Point Illustration">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8" name="yoda.jpg"/>
          <p:cNvSpPr>
            <a:spLocks noGrp="1"/>
          </p:cNvSpPr>
          <p:nvPr>
            <p:ph type="pic" sz="quarter" idx="16" hasCustomPrompt="1"/>
          </p:nvPr>
        </p:nvSpPr>
        <p:spPr>
          <a:xfrm>
            <a:off x="1485000" y="3039406"/>
            <a:ext cx="9219600" cy="76068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Helvetica" charset="0"/>
                <a:ea typeface="Helvetica" charset="0"/>
                <a:cs typeface="Helvetica" charset="0"/>
              </a:defRPr>
            </a:lvl1pPr>
          </a:lstStyle>
          <a:p>
            <a:fld id="{3D259C5D-A111-8949-932A-563DF21A7F1B}" type="slidenum">
              <a:rPr lang="en-US" smtClean="0"/>
              <a:pPr/>
              <a:t>‹#›</a:t>
            </a:fld>
            <a:endParaRPr lang="en-US"/>
          </a:p>
        </p:txBody>
      </p:sp>
      <p:sp>
        <p:nvSpPr>
          <p:cNvPr id="7" name="Subtitle"/>
          <p:cNvSpPr>
            <a:spLocks noGrp="1"/>
          </p:cNvSpPr>
          <p:nvPr>
            <p:ph type="body" sz="quarter" idx="19" hasCustomPrompt="1"/>
          </p:nvPr>
        </p:nvSpPr>
        <p:spPr>
          <a:xfrm>
            <a:off x="12190413" y="4610806"/>
            <a:ext cx="10369550" cy="397031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Arial" charset="0"/>
                <a:ea typeface="Arial" charset="0"/>
                <a:cs typeface="Arial"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gle Point Illustration + pillars">
    <p:bg>
      <p:bgPr>
        <a:solidFill>
          <a:schemeClr val="bg1"/>
        </a:solidFill>
        <a:effectLst/>
      </p:bgPr>
    </p:bg>
    <p:spTree>
      <p:nvGrpSpPr>
        <p:cNvPr id="1" name=""/>
        <p:cNvGrpSpPr/>
        <p:nvPr/>
      </p:nvGrpSpPr>
      <p:grpSpPr>
        <a:xfrm>
          <a:off x="0" y="0"/>
          <a:ext cx="0" cy="0"/>
          <a:chOff x="0" y="0"/>
          <a:chExt cx="0" cy="0"/>
        </a:xfrm>
      </p:grpSpPr>
      <p:sp>
        <p:nvSpPr>
          <p:cNvPr id="28" name="yoda.jpg"/>
          <p:cNvSpPr>
            <a:spLocks noGrp="1"/>
          </p:cNvSpPr>
          <p:nvPr>
            <p:ph type="pic" sz="quarter" idx="16" hasCustomPrompt="1"/>
          </p:nvPr>
        </p:nvSpPr>
        <p:spPr>
          <a:xfrm>
            <a:off x="1485000" y="3039406"/>
            <a:ext cx="9219600" cy="76068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Helvetica" charset="0"/>
                <a:ea typeface="Helvetica" charset="0"/>
                <a:cs typeface="Helvetica" charset="0"/>
              </a:defRPr>
            </a:lvl1pPr>
          </a:lstStyle>
          <a:p>
            <a:fld id="{3D259C5D-A111-8949-932A-563DF21A7F1B}" type="slidenum">
              <a:rPr lang="en-US" smtClean="0"/>
              <a:pPr/>
              <a:t>‹#›</a:t>
            </a:fld>
            <a:endParaRPr lang="en-US"/>
          </a:p>
        </p:txBody>
      </p:sp>
      <p:sp>
        <p:nvSpPr>
          <p:cNvPr id="7" name="Subtitle"/>
          <p:cNvSpPr>
            <a:spLocks noGrp="1"/>
          </p:cNvSpPr>
          <p:nvPr>
            <p:ph type="body" sz="quarter" idx="19" hasCustomPrompt="1"/>
          </p:nvPr>
        </p:nvSpPr>
        <p:spPr>
          <a:xfrm>
            <a:off x="12190413" y="3039406"/>
            <a:ext cx="9216000" cy="2722599"/>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r>
              <a:rPr lang="en-US" sz="6000" b="1" i="0" dirty="0" smtClean="0">
                <a:latin typeface="Arial" charset="0"/>
                <a:ea typeface="Arial" charset="0"/>
                <a:cs typeface="Arial" charset="0"/>
              </a:rPr>
              <a:t>Talking point</a:t>
            </a:r>
          </a:p>
          <a:p>
            <a:r>
              <a:rPr lang="en-US" b="0" i="0" dirty="0" smtClean="0">
                <a:latin typeface="Arial" charset="0"/>
                <a:ea typeface="Arial" charset="0"/>
                <a:cs typeface="Arial" charset="0"/>
              </a:rPr>
              <a:t>Supporting text should be brief and no longer than 3 lines. Limit one talking point and image </a:t>
            </a:r>
            <a:br>
              <a:rPr lang="en-US" b="0" i="0" dirty="0" smtClean="0">
                <a:latin typeface="Arial" charset="0"/>
                <a:ea typeface="Arial" charset="0"/>
                <a:cs typeface="Arial" charset="0"/>
              </a:rPr>
            </a:br>
            <a:r>
              <a:rPr lang="en-US" b="0" i="0" dirty="0" smtClean="0">
                <a:latin typeface="Arial" charset="0"/>
                <a:ea typeface="Arial" charset="0"/>
                <a:cs typeface="Arial" charset="0"/>
              </a:rPr>
              <a:t>per slide.</a:t>
            </a:r>
            <a:endParaRPr lang="en-US" b="0" i="0" dirty="0">
              <a:latin typeface="Arial" charset="0"/>
              <a:ea typeface="Arial" charset="0"/>
              <a:cs typeface="Arial" charset="0"/>
            </a:endParaRPr>
          </a:p>
        </p:txBody>
      </p:sp>
      <p:sp>
        <p:nvSpPr>
          <p:cNvPr id="9" name="Rectangle"/>
          <p:cNvSpPr>
            <a:spLocks noGrp="1"/>
          </p:cNvSpPr>
          <p:nvPr>
            <p:ph type="body" sz="quarter" idx="20" hasCustomPrompt="1"/>
          </p:nvPr>
        </p:nvSpPr>
        <p:spPr>
          <a:xfrm>
            <a:off x="17134119" y="6836205"/>
            <a:ext cx="4272294" cy="3810001"/>
          </a:xfrm>
          <a:prstGeom prst="roundRect">
            <a:avLst>
              <a:gd name="adj" fmla="val 0"/>
            </a:avLst>
          </a:prstGeom>
          <a:solidFill>
            <a:srgbClr val="E5E5E5">
              <a:alpha val="50000"/>
            </a:srgbClr>
          </a:solidFill>
        </p:spPr>
        <p:txBody>
          <a:bodyPr lIns="0" tIns="0" rIns="0" bIns="0" anchor="t">
            <a:noAutofit/>
          </a:bodyPr>
          <a:lstStyle>
            <a:lvl1pPr>
              <a:buFontTx/>
              <a:buNone/>
              <a:defRPr>
                <a:latin typeface="Arial" charset="0"/>
                <a:ea typeface="Arial" charset="0"/>
                <a:cs typeface="Arial" charset="0"/>
              </a:defRPr>
            </a:lvl1pPr>
          </a:lstStyle>
          <a:p>
            <a:pPr marL="0" indent="0" defTabSz="457200">
              <a:spcBef>
                <a:spcPts val="0"/>
              </a:spcBef>
              <a:buSzTx/>
              <a:buNone/>
              <a:defRPr sz="3600" b="0" spc="0">
                <a:solidFill>
                  <a:srgbClr val="000000"/>
                </a:solidFill>
              </a:defRPr>
            </a:pPr>
            <a:r>
              <a:rPr lang="pl-PL" dirty="0" smtClean="0"/>
              <a:t> </a:t>
            </a:r>
            <a:endParaRPr dirty="0"/>
          </a:p>
        </p:txBody>
      </p:sp>
      <p:sp>
        <p:nvSpPr>
          <p:cNvPr id="13" name="Subtitle"/>
          <p:cNvSpPr>
            <a:spLocks noGrp="1"/>
          </p:cNvSpPr>
          <p:nvPr>
            <p:ph type="body" sz="quarter" idx="22" hasCustomPrompt="1"/>
          </p:nvPr>
        </p:nvSpPr>
        <p:spPr>
          <a:xfrm>
            <a:off x="17469606" y="9572006"/>
            <a:ext cx="357454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1" i="0" spc="-48">
                <a:solidFill>
                  <a:srgbClr val="141414"/>
                </a:solidFill>
                <a:latin typeface="Arial" charset="0"/>
                <a:ea typeface="Arial" charset="0"/>
                <a:cs typeface="Arial" charset="0"/>
              </a:defRPr>
            </a:lvl1pPr>
          </a:lstStyle>
          <a:p>
            <a:r>
              <a:rPr lang="en-US" dirty="0" smtClean="0"/>
              <a:t>Headline</a:t>
            </a:r>
          </a:p>
        </p:txBody>
      </p:sp>
      <p:sp>
        <p:nvSpPr>
          <p:cNvPr id="14" name="yoda.jpg"/>
          <p:cNvSpPr>
            <a:spLocks noGrp="1"/>
          </p:cNvSpPr>
          <p:nvPr>
            <p:ph type="pic" sz="quarter" idx="23" hasCustomPrompt="1"/>
          </p:nvPr>
        </p:nvSpPr>
        <p:spPr>
          <a:xfrm>
            <a:off x="18121077" y="7417649"/>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5" name="Rectangle"/>
          <p:cNvSpPr>
            <a:spLocks noGrp="1"/>
          </p:cNvSpPr>
          <p:nvPr>
            <p:ph type="body" sz="quarter" idx="24" hasCustomPrompt="1"/>
          </p:nvPr>
        </p:nvSpPr>
        <p:spPr>
          <a:xfrm>
            <a:off x="12183576" y="6836205"/>
            <a:ext cx="4272294" cy="3810001"/>
          </a:xfrm>
          <a:prstGeom prst="roundRect">
            <a:avLst>
              <a:gd name="adj" fmla="val 0"/>
            </a:avLst>
          </a:prstGeom>
          <a:solidFill>
            <a:srgbClr val="E5E5E5">
              <a:alpha val="50000"/>
            </a:srgbClr>
          </a:solidFill>
        </p:spPr>
        <p:txBody>
          <a:bodyPr lIns="0" tIns="0" rIns="0" bIns="0" anchor="t">
            <a:noAutofit/>
          </a:bodyPr>
          <a:lstStyle>
            <a:lvl1pPr>
              <a:buFontTx/>
              <a:buNone/>
              <a:defRPr>
                <a:latin typeface="Arial" charset="0"/>
                <a:ea typeface="Arial" charset="0"/>
                <a:cs typeface="Arial" charset="0"/>
              </a:defRPr>
            </a:lvl1pPr>
          </a:lstStyle>
          <a:p>
            <a:pPr marL="0" indent="0" defTabSz="457200">
              <a:spcBef>
                <a:spcPts val="0"/>
              </a:spcBef>
              <a:buSzTx/>
              <a:buNone/>
              <a:defRPr sz="3600" b="0" spc="0">
                <a:solidFill>
                  <a:srgbClr val="000000"/>
                </a:solidFill>
              </a:defRPr>
            </a:pPr>
            <a:r>
              <a:rPr lang="pl-PL" dirty="0" smtClean="0"/>
              <a:t> </a:t>
            </a:r>
            <a:endParaRPr dirty="0"/>
          </a:p>
        </p:txBody>
      </p:sp>
      <p:sp>
        <p:nvSpPr>
          <p:cNvPr id="16" name="Subtitle"/>
          <p:cNvSpPr>
            <a:spLocks noGrp="1"/>
          </p:cNvSpPr>
          <p:nvPr>
            <p:ph type="body" sz="quarter" idx="25" hasCustomPrompt="1"/>
          </p:nvPr>
        </p:nvSpPr>
        <p:spPr>
          <a:xfrm>
            <a:off x="12519063" y="9572006"/>
            <a:ext cx="3574543"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1" i="0" spc="-48">
                <a:solidFill>
                  <a:srgbClr val="141414"/>
                </a:solidFill>
                <a:latin typeface="Arial" charset="0"/>
                <a:ea typeface="Arial" charset="0"/>
                <a:cs typeface="Arial" charset="0"/>
              </a:defRPr>
            </a:lvl1pPr>
          </a:lstStyle>
          <a:p>
            <a:r>
              <a:rPr lang="en-US" dirty="0" smtClean="0"/>
              <a:t>Headline</a:t>
            </a:r>
          </a:p>
        </p:txBody>
      </p:sp>
      <p:sp>
        <p:nvSpPr>
          <p:cNvPr id="17" name="yoda.jpg"/>
          <p:cNvSpPr>
            <a:spLocks noGrp="1"/>
          </p:cNvSpPr>
          <p:nvPr>
            <p:ph type="pic" sz="quarter" idx="26" hasCustomPrompt="1"/>
          </p:nvPr>
        </p:nvSpPr>
        <p:spPr>
          <a:xfrm>
            <a:off x="13170534" y="7417649"/>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Sides">
    <p:bg>
      <p:bgPr>
        <a:solidFill>
          <a:srgbClr val="141414"/>
        </a:solidFill>
        <a:effectLst/>
      </p:bgPr>
    </p:bg>
    <p:spTree>
      <p:nvGrpSpPr>
        <p:cNvPr id="1" name=""/>
        <p:cNvGrpSpPr/>
        <p:nvPr/>
      </p:nvGrpSpPr>
      <p:grpSpPr>
        <a:xfrm>
          <a:off x="0" y="0"/>
          <a:ext cx="0" cy="0"/>
          <a:chOff x="0" y="0"/>
          <a:chExt cx="0" cy="0"/>
        </a:xfrm>
      </p:grpSpPr>
      <p:sp>
        <p:nvSpPr>
          <p:cNvPr id="2" name="Rectangle 1"/>
          <p:cNvSpPr/>
          <p:nvPr userDrawn="1"/>
        </p:nvSpPr>
        <p:spPr>
          <a:xfrm>
            <a:off x="0" y="1364"/>
            <a:ext cx="12189600" cy="136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21" name="Subtitle"/>
          <p:cNvSpPr>
            <a:spLocks noGrp="1"/>
          </p:cNvSpPr>
          <p:nvPr>
            <p:ph type="body" sz="quarter" idx="18" hasCustomPrompt="1"/>
          </p:nvPr>
        </p:nvSpPr>
        <p:spPr>
          <a:xfrm>
            <a:off x="13688080" y="1778400"/>
            <a:ext cx="9219600" cy="7606800"/>
          </a:xfrm>
          <a:prstGeom prst="rect">
            <a:avLst/>
          </a:prstGeom>
        </p:spPr>
        <p:txBody>
          <a:bodyPr anchor="ctr" anchorCtr="0">
            <a:normAutofit/>
          </a:bodyPr>
          <a:lstStyle>
            <a:lvl1pPr marL="0" marR="0" indent="0" algn="ctr" defTabSz="825500" eaLnBrk="1" fontAlgn="auto" latinLnBrk="0" hangingPunct="1">
              <a:lnSpc>
                <a:spcPct val="100000"/>
              </a:lnSpc>
              <a:spcBef>
                <a:spcPts val="0"/>
              </a:spcBef>
              <a:spcAft>
                <a:spcPts val="0"/>
              </a:spcAft>
              <a:buClrTx/>
              <a:buSzTx/>
              <a:buFontTx/>
              <a:buNone/>
              <a:tabLst/>
              <a:defRPr sz="12000" b="1" i="0" spc="-150" baseline="0">
                <a:solidFill>
                  <a:schemeClr val="bg1"/>
                </a:solidFill>
                <a:latin typeface="Arial" charset="0"/>
                <a:ea typeface="Arial" charset="0"/>
                <a:cs typeface="Arial" charset="0"/>
              </a:defRPr>
            </a:lvl1pPr>
          </a:lstStyle>
          <a:p>
            <a:r>
              <a:rPr lang="en-US" dirty="0" smtClean="0"/>
              <a:t>Can be used as pro/con, hypothesis/</a:t>
            </a:r>
            <a:br>
              <a:rPr lang="en-US" dirty="0" smtClean="0"/>
            </a:br>
            <a:r>
              <a:rPr lang="en-US" dirty="0" smtClean="0"/>
              <a:t>finding, etc.</a:t>
            </a:r>
          </a:p>
        </p:txBody>
      </p:sp>
      <p:sp>
        <p:nvSpPr>
          <p:cNvPr id="6" name="Subtitle"/>
          <p:cNvSpPr>
            <a:spLocks noGrp="1"/>
          </p:cNvSpPr>
          <p:nvPr>
            <p:ph type="body" sz="quarter" idx="19" hasCustomPrompt="1"/>
          </p:nvPr>
        </p:nvSpPr>
        <p:spPr>
          <a:xfrm>
            <a:off x="1485000" y="1778400"/>
            <a:ext cx="9219600" cy="7606800"/>
          </a:xfrm>
          <a:prstGeom prst="rect">
            <a:avLst/>
          </a:prstGeom>
        </p:spPr>
        <p:txBody>
          <a:bodyPr anchor="ctr" anchorCtr="0">
            <a:normAutofit/>
          </a:bodyPr>
          <a:lstStyle>
            <a:lvl1pPr marL="0" marR="0" indent="0" algn="ctr" defTabSz="825500" eaLnBrk="1" fontAlgn="auto" latinLnBrk="0" hangingPunct="1">
              <a:lnSpc>
                <a:spcPct val="100000"/>
              </a:lnSpc>
              <a:spcBef>
                <a:spcPts val="0"/>
              </a:spcBef>
              <a:spcAft>
                <a:spcPts val="0"/>
              </a:spcAft>
              <a:buClrTx/>
              <a:buSzTx/>
              <a:buFontTx/>
              <a:buNone/>
              <a:tabLst/>
              <a:defRPr sz="12000" b="1" i="0" spc="-150" baseline="0">
                <a:solidFill>
                  <a:srgbClr val="141414"/>
                </a:solidFill>
                <a:latin typeface="Arial" charset="0"/>
                <a:ea typeface="Arial" charset="0"/>
                <a:cs typeface="Arial" charset="0"/>
              </a:defRPr>
            </a:lvl1pPr>
          </a:lstStyle>
          <a:p>
            <a:r>
              <a:rPr lang="en-US" dirty="0" smtClean="0"/>
              <a:t>Use when explaining two sides of a point.</a:t>
            </a:r>
          </a:p>
        </p:txBody>
      </p:sp>
      <p:sp>
        <p:nvSpPr>
          <p:cNvPr id="7" name="Subtitle"/>
          <p:cNvSpPr>
            <a:spLocks noGrp="1"/>
          </p:cNvSpPr>
          <p:nvPr>
            <p:ph type="body" sz="quarter" idx="17" hasCustomPrompt="1"/>
          </p:nvPr>
        </p:nvSpPr>
        <p:spPr>
          <a:xfrm>
            <a:off x="1485000" y="11790000"/>
            <a:ext cx="9219601"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smtClean="0"/>
              <a:t>ONE SIDE</a:t>
            </a:r>
            <a:endParaRPr lang="en-US" dirty="0" smtClean="0"/>
          </a:p>
        </p:txBody>
      </p:sp>
      <p:sp>
        <p:nvSpPr>
          <p:cNvPr id="8" name="Subtitle"/>
          <p:cNvSpPr>
            <a:spLocks noGrp="1"/>
          </p:cNvSpPr>
          <p:nvPr>
            <p:ph type="body" sz="quarter" idx="20" hasCustomPrompt="1"/>
          </p:nvPr>
        </p:nvSpPr>
        <p:spPr>
          <a:xfrm>
            <a:off x="13688080" y="11810677"/>
            <a:ext cx="9219600" cy="830997"/>
          </a:xfrm>
          <a:prstGeom prst="rect">
            <a:avLst/>
          </a:prstGeom>
        </p:spPr>
        <p:txBody>
          <a:bodyPr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dirty="0" smtClean="0"/>
              <a:t>SECOND SIDE</a:t>
            </a:r>
          </a:p>
        </p:txBody>
      </p:sp>
      <p:sp>
        <p:nvSpPr>
          <p:cNvPr id="9" name="Line"/>
          <p:cNvSpPr/>
          <p:nvPr userDrawn="1"/>
        </p:nvSpPr>
        <p:spPr>
          <a:xfrm>
            <a:off x="5415339" y="11307916"/>
            <a:ext cx="1269545" cy="1"/>
          </a:xfrm>
          <a:prstGeom prst="line">
            <a:avLst/>
          </a:prstGeom>
          <a:ln w="101600">
            <a:solidFill>
              <a:srgbClr val="FF7626"/>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0" name="Line"/>
          <p:cNvSpPr/>
          <p:nvPr userDrawn="1"/>
        </p:nvSpPr>
        <p:spPr>
          <a:xfrm>
            <a:off x="17653227" y="11307916"/>
            <a:ext cx="1269544" cy="1"/>
          </a:xfrm>
          <a:prstGeom prst="line">
            <a:avLst/>
          </a:prstGeom>
          <a:ln w="101600">
            <a:solidFill>
              <a:srgbClr val="FF7626"/>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efore / After">
    <p:bg>
      <p:bgPr>
        <a:solidFill>
          <a:srgbClr val="FF762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10703"/>
            <a:ext cx="13003633" cy="14905656"/>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3194"/>
            <a:ext cx="13003633" cy="14905656"/>
          </a:xfrm>
          <a:prstGeom prst="rect">
            <a:avLst/>
          </a:prstGeom>
        </p:spPr>
      </p:pic>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2" name="Subtitle"/>
          <p:cNvSpPr>
            <a:spLocks noGrp="1"/>
          </p:cNvSpPr>
          <p:nvPr>
            <p:ph type="body" sz="quarter" idx="21" hasCustomPrompt="1"/>
          </p:nvPr>
        </p:nvSpPr>
        <p:spPr>
          <a:xfrm>
            <a:off x="2877231" y="7560000"/>
            <a:ext cx="8258400" cy="214920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sz="6000" b="1" i="0" dirty="0" smtClean="0">
                <a:latin typeface="Arial" charset="0"/>
                <a:ea typeface="Arial" charset="0"/>
                <a:cs typeface="Arial" charset="0"/>
              </a:rPr>
              <a:t>Before</a:t>
            </a:r>
          </a:p>
          <a:p>
            <a:pPr algn="ctr"/>
            <a:r>
              <a:rPr lang="en-US" b="0" i="0" dirty="0" smtClean="0">
                <a:latin typeface="Arial" charset="0"/>
                <a:ea typeface="Arial" charset="0"/>
                <a:cs typeface="Arial" charset="0"/>
              </a:rPr>
              <a:t>Use to discuss points about how something worked before.</a:t>
            </a:r>
            <a:endParaRPr lang="en-US" b="0" i="0" dirty="0">
              <a:latin typeface="Arial" charset="0"/>
              <a:ea typeface="Arial" charset="0"/>
              <a:cs typeface="Arial" charset="0"/>
            </a:endParaRPr>
          </a:p>
        </p:txBody>
      </p:sp>
      <p:sp>
        <p:nvSpPr>
          <p:cNvPr id="13" name="yoda.jpg"/>
          <p:cNvSpPr>
            <a:spLocks noGrp="1"/>
          </p:cNvSpPr>
          <p:nvPr>
            <p:ph type="pic" sz="quarter" idx="16" hasCustomPrompt="1"/>
          </p:nvPr>
        </p:nvSpPr>
        <p:spPr>
          <a:xfrm>
            <a:off x="5026431" y="3097709"/>
            <a:ext cx="3960000" cy="3960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4" name="Subtitle"/>
          <p:cNvSpPr>
            <a:spLocks noGrp="1"/>
          </p:cNvSpPr>
          <p:nvPr>
            <p:ph type="body" sz="quarter" idx="22" hasCustomPrompt="1"/>
          </p:nvPr>
        </p:nvSpPr>
        <p:spPr>
          <a:xfrm>
            <a:off x="13246780" y="7560000"/>
            <a:ext cx="8258400" cy="214920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150" baseline="0">
                <a:solidFill>
                  <a:schemeClr val="bg1"/>
                </a:solidFill>
                <a:latin typeface="Arial" charset="0"/>
                <a:ea typeface="Arial" charset="0"/>
                <a:cs typeface="Arial" charset="0"/>
              </a:defRPr>
            </a:lvl1pPr>
          </a:lstStyle>
          <a:p>
            <a:pPr algn="ctr"/>
            <a:r>
              <a:rPr lang="en-US" sz="6000" b="1" i="0" dirty="0" smtClean="0">
                <a:solidFill>
                  <a:schemeClr val="bg1"/>
                </a:solidFill>
                <a:latin typeface="Arial" charset="0"/>
                <a:ea typeface="Arial" charset="0"/>
                <a:cs typeface="Arial" charset="0"/>
              </a:rPr>
              <a:t>After</a:t>
            </a:r>
          </a:p>
          <a:p>
            <a:pPr algn="ctr"/>
            <a:r>
              <a:rPr lang="en-US" sz="3600" b="0" i="0" dirty="0" smtClean="0">
                <a:solidFill>
                  <a:schemeClr val="bg1"/>
                </a:solidFill>
                <a:latin typeface="Arial" charset="0"/>
                <a:ea typeface="Arial" charset="0"/>
                <a:cs typeface="Arial" charset="0"/>
              </a:rPr>
              <a:t>Celebrate how fantastic things are now that you’ve implemented changes.</a:t>
            </a:r>
            <a:endParaRPr lang="en-US" sz="3600" b="0" i="0" dirty="0">
              <a:solidFill>
                <a:schemeClr val="bg1"/>
              </a:solidFill>
              <a:latin typeface="Arial" charset="0"/>
              <a:ea typeface="Arial" charset="0"/>
              <a:cs typeface="Arial" charset="0"/>
            </a:endParaRPr>
          </a:p>
        </p:txBody>
      </p:sp>
      <p:sp>
        <p:nvSpPr>
          <p:cNvPr id="15" name="yoda.jpg"/>
          <p:cNvSpPr>
            <a:spLocks noGrp="1"/>
          </p:cNvSpPr>
          <p:nvPr>
            <p:ph type="pic" sz="quarter" idx="23" hasCustomPrompt="1"/>
          </p:nvPr>
        </p:nvSpPr>
        <p:spPr>
          <a:xfrm>
            <a:off x="15395980" y="3097709"/>
            <a:ext cx="3960000" cy="3960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rge Visual with Titl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Large visual with title</a:t>
            </a:r>
            <a:endParaRPr lang="en-US" dirty="0"/>
          </a:p>
        </p:txBody>
      </p:sp>
      <p:sp>
        <p:nvSpPr>
          <p:cNvPr id="3" name="Content Placeholder 2"/>
          <p:cNvSpPr>
            <a:spLocks noGrp="1"/>
          </p:cNvSpPr>
          <p:nvPr>
            <p:ph sz="quarter" idx="17" hasCustomPrompt="1"/>
          </p:nvPr>
        </p:nvSpPr>
        <p:spPr>
          <a:xfrm>
            <a:off x="1822450" y="3665070"/>
            <a:ext cx="20737513" cy="7689599"/>
          </a:xfrm>
          <a:prstGeom prst="rect">
            <a:avLst/>
          </a:prstGeom>
          <a:solidFill>
            <a:srgbClr val="E5E5E5"/>
          </a:solidFill>
        </p:spPr>
        <p:txBody>
          <a:bodyPr/>
          <a:lstStyle>
            <a:lvl1pPr marL="0" indent="0">
              <a:buNone/>
              <a:defRPr/>
            </a:lvl1pPr>
          </a:lstStyle>
          <a:p>
            <a:pPr lvl="0"/>
            <a:r>
              <a:rPr lang="en-US" dirty="0" smtClean="0"/>
              <a:t> </a:t>
            </a:r>
            <a:endParaRPr lang="en-US" dirty="0"/>
          </a:p>
        </p:txBody>
      </p:sp>
      <p:grpSp>
        <p:nvGrpSpPr>
          <p:cNvPr id="11" name="Group 10"/>
          <p:cNvGrpSpPr/>
          <p:nvPr userDrawn="1"/>
        </p:nvGrpSpPr>
        <p:grpSpPr>
          <a:xfrm>
            <a:off x="8856000"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with Titl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Blank with title</a:t>
            </a:r>
            <a:endParaRPr lang="en-US" dirty="0"/>
          </a:p>
        </p:txBody>
      </p:sp>
      <p:grpSp>
        <p:nvGrpSpPr>
          <p:cNvPr id="11" name="Group 10"/>
          <p:cNvGrpSpPr/>
          <p:nvPr userDrawn="1"/>
        </p:nvGrpSpPr>
        <p:grpSpPr>
          <a:xfrm>
            <a:off x="8856000"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de with Titl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Code with title</a:t>
            </a:r>
            <a:endParaRPr lang="en-US" dirty="0"/>
          </a:p>
        </p:txBody>
      </p:sp>
      <p:sp>
        <p:nvSpPr>
          <p:cNvPr id="11" name="Rectangle"/>
          <p:cNvSpPr>
            <a:spLocks noGrp="1"/>
          </p:cNvSpPr>
          <p:nvPr>
            <p:ph type="body" sz="quarter" idx="24" hasCustomPrompt="1"/>
          </p:nvPr>
        </p:nvSpPr>
        <p:spPr>
          <a:xfrm>
            <a:off x="1837396" y="3673773"/>
            <a:ext cx="12631282" cy="4080211"/>
          </a:xfrm>
          <a:prstGeom prst="roundRect">
            <a:avLst>
              <a:gd name="adj" fmla="val 0"/>
            </a:avLst>
          </a:prstGeom>
          <a:solidFill>
            <a:srgbClr val="E5E5E5">
              <a:alpha val="50000"/>
            </a:srgbClr>
          </a:solidFill>
        </p:spPr>
        <p:txBody>
          <a:bodyPr lIns="540000" tIns="540000" rIns="540000" bIns="540000" anchor="t">
            <a:spAutoFit/>
          </a:bodyPr>
          <a:lstStyle>
            <a:lvl1pPr marL="0" indent="0" algn="l">
              <a:buNone/>
              <a:defRPr sz="3600" b="0" i="0">
                <a:latin typeface="Courier New" charset="0"/>
                <a:ea typeface="Courier New" charset="0"/>
                <a:cs typeface="Courier New" charset="0"/>
              </a:defRPr>
            </a:lvl1pPr>
          </a:lstStyle>
          <a:p>
            <a:pPr lvl="0" algn="l"/>
            <a:r>
              <a:rPr lang="pl-PL" dirty="0" smtClean="0"/>
              <a:t> </a:t>
            </a:r>
            <a:r>
              <a:rPr lang="en-US" sz="3597" b="0" i="0" kern="1200" spc="-150" dirty="0" smtClean="0">
                <a:solidFill>
                  <a:srgbClr val="141414"/>
                </a:solidFill>
                <a:effectLst/>
                <a:latin typeface="Courier New" charset="0"/>
                <a:ea typeface="Courier New" charset="0"/>
                <a:cs typeface="Courier New" charset="0"/>
              </a:rPr>
              <a:t>public class HelloWorld {</a:t>
            </a:r>
            <a:br>
              <a:rPr lang="en-US" sz="3597" b="0" i="0" kern="1200" spc="-150" dirty="0" smtClean="0">
                <a:solidFill>
                  <a:srgbClr val="141414"/>
                </a:solidFill>
                <a:effectLst/>
                <a:latin typeface="Courier New" charset="0"/>
                <a:ea typeface="Courier New" charset="0"/>
                <a:cs typeface="Courier New" charset="0"/>
              </a:rPr>
            </a:br>
            <a:r>
              <a:rPr lang="en-US" sz="3597" b="0" i="0" kern="1200" spc="-150" baseline="0" dirty="0" smtClean="0">
                <a:solidFill>
                  <a:srgbClr val="141414"/>
                </a:solidFill>
                <a:effectLst/>
                <a:latin typeface="Courier New" charset="0"/>
                <a:ea typeface="Courier New" charset="0"/>
                <a:cs typeface="Courier New" charset="0"/>
              </a:rPr>
              <a:t>   </a:t>
            </a:r>
            <a:r>
              <a:rPr lang="en-US" sz="3597" b="0" i="0" kern="1200" spc="-150" dirty="0" smtClean="0">
                <a:solidFill>
                  <a:srgbClr val="141414"/>
                </a:solidFill>
                <a:effectLst/>
                <a:latin typeface="Courier New" charset="0"/>
                <a:ea typeface="Courier New" charset="0"/>
                <a:cs typeface="Courier New" charset="0"/>
              </a:rPr>
              <a:t>public static void main( String[] </a:t>
            </a:r>
            <a:r>
              <a:rPr lang="en-US" sz="3597" b="0" i="0" kern="1200" spc="-150" dirty="0" err="1" smtClean="0">
                <a:solidFill>
                  <a:srgbClr val="141414"/>
                </a:solidFill>
                <a:effectLst/>
                <a:latin typeface="Courier New" charset="0"/>
                <a:ea typeface="Courier New" charset="0"/>
                <a:cs typeface="Courier New" charset="0"/>
              </a:rPr>
              <a:t>args</a:t>
            </a:r>
            <a:r>
              <a:rPr lang="en-US" sz="3597" b="0" i="0" kern="1200" spc="-150" dirty="0" smtClean="0">
                <a:solidFill>
                  <a:srgbClr val="141414"/>
                </a:solidFill>
                <a:effectLst/>
                <a:latin typeface="Courier New" charset="0"/>
                <a:ea typeface="Courier New" charset="0"/>
                <a:cs typeface="Courier New" charset="0"/>
              </a:rPr>
              <a:t> ) {</a:t>
            </a:r>
            <a:br>
              <a:rPr lang="en-US" sz="3597" b="0" i="0" kern="1200" spc="-150" dirty="0" smtClean="0">
                <a:solidFill>
                  <a:srgbClr val="141414"/>
                </a:solidFill>
                <a:effectLst/>
                <a:latin typeface="Courier New" charset="0"/>
                <a:ea typeface="Courier New" charset="0"/>
                <a:cs typeface="Courier New" charset="0"/>
              </a:rPr>
            </a:br>
            <a:r>
              <a:rPr lang="en-US" sz="3597" b="0" i="0" kern="1200" spc="-150" dirty="0" smtClean="0">
                <a:solidFill>
                  <a:srgbClr val="141414"/>
                </a:solidFill>
                <a:effectLst/>
                <a:latin typeface="Courier New" charset="0"/>
                <a:ea typeface="Courier New" charset="0"/>
                <a:cs typeface="Courier New" charset="0"/>
              </a:rPr>
              <a:t>      </a:t>
            </a:r>
            <a:r>
              <a:rPr lang="en-US" sz="3597" b="0" i="0" kern="1200" spc="-150" dirty="0" err="1" smtClean="0">
                <a:solidFill>
                  <a:srgbClr val="141414"/>
                </a:solidFill>
                <a:effectLst/>
                <a:latin typeface="Courier New" charset="0"/>
                <a:ea typeface="Courier New" charset="0"/>
                <a:cs typeface="Courier New" charset="0"/>
              </a:rPr>
              <a:t>System.out.println</a:t>
            </a:r>
            <a:r>
              <a:rPr lang="en-US" sz="3597" b="0" i="0" kern="1200" spc="-150" dirty="0" smtClean="0">
                <a:solidFill>
                  <a:srgbClr val="141414"/>
                </a:solidFill>
                <a:effectLst/>
                <a:latin typeface="Courier New" charset="0"/>
                <a:ea typeface="Courier New" charset="0"/>
                <a:cs typeface="Courier New" charset="0"/>
              </a:rPr>
              <a:t>( "Hello World!" );</a:t>
            </a:r>
            <a:br>
              <a:rPr lang="en-US" sz="3597" b="0" i="0" kern="1200" spc="-150" dirty="0" smtClean="0">
                <a:solidFill>
                  <a:srgbClr val="141414"/>
                </a:solidFill>
                <a:effectLst/>
                <a:latin typeface="Courier New" charset="0"/>
                <a:ea typeface="Courier New" charset="0"/>
                <a:cs typeface="Courier New" charset="0"/>
              </a:rPr>
            </a:br>
            <a:r>
              <a:rPr lang="en-US" sz="3597" b="0" i="0" kern="1200" spc="-150" dirty="0" smtClean="0">
                <a:solidFill>
                  <a:srgbClr val="141414"/>
                </a:solidFill>
                <a:effectLst/>
                <a:latin typeface="Courier New" charset="0"/>
                <a:ea typeface="Courier New" charset="0"/>
                <a:cs typeface="Courier New" charset="0"/>
              </a:rPr>
              <a:t>      </a:t>
            </a:r>
            <a:r>
              <a:rPr lang="en-US" sz="3597" b="0" i="0" kern="1200" spc="-150" dirty="0" err="1" smtClean="0">
                <a:solidFill>
                  <a:srgbClr val="141414"/>
                </a:solidFill>
                <a:effectLst/>
                <a:latin typeface="Courier New" charset="0"/>
                <a:ea typeface="Courier New" charset="0"/>
                <a:cs typeface="Courier New" charset="0"/>
              </a:rPr>
              <a:t>System.exit</a:t>
            </a:r>
            <a:r>
              <a:rPr lang="en-US" sz="3597" b="0" i="0" kern="1200" spc="-150" dirty="0" smtClean="0">
                <a:solidFill>
                  <a:srgbClr val="141414"/>
                </a:solidFill>
                <a:effectLst/>
                <a:latin typeface="Courier New" charset="0"/>
                <a:ea typeface="Courier New" charset="0"/>
                <a:cs typeface="Courier New" charset="0"/>
              </a:rPr>
              <a:t>( 0 ); //success</a:t>
            </a:r>
            <a:br>
              <a:rPr lang="en-US" sz="3597" b="0" i="0" kern="1200" spc="-150" dirty="0" smtClean="0">
                <a:solidFill>
                  <a:srgbClr val="141414"/>
                </a:solidFill>
                <a:effectLst/>
                <a:latin typeface="Courier New" charset="0"/>
                <a:ea typeface="Courier New" charset="0"/>
                <a:cs typeface="Courier New" charset="0"/>
              </a:rPr>
            </a:br>
            <a:r>
              <a:rPr lang="en-US" sz="3597" b="0" i="0" kern="1200" spc="-150" baseline="0" dirty="0" smtClean="0">
                <a:solidFill>
                  <a:srgbClr val="141414"/>
                </a:solidFill>
                <a:effectLst/>
                <a:latin typeface="Courier New" charset="0"/>
                <a:ea typeface="Courier New" charset="0"/>
                <a:cs typeface="Courier New" charset="0"/>
              </a:rPr>
              <a:t>   </a:t>
            </a:r>
            <a:r>
              <a:rPr lang="en-US" sz="3597" b="0" i="0" kern="1200" spc="-150" dirty="0" smtClean="0">
                <a:solidFill>
                  <a:srgbClr val="141414"/>
                </a:solidFill>
                <a:effectLst/>
                <a:latin typeface="Courier New" charset="0"/>
                <a:ea typeface="Courier New" charset="0"/>
                <a:cs typeface="Courier New" charset="0"/>
              </a:rPr>
              <a:t>}</a:t>
            </a:r>
            <a:br>
              <a:rPr lang="en-US" sz="3597" b="0" i="0" kern="1200" spc="-150" dirty="0" smtClean="0">
                <a:solidFill>
                  <a:srgbClr val="141414"/>
                </a:solidFill>
                <a:effectLst/>
                <a:latin typeface="Courier New" charset="0"/>
                <a:ea typeface="Courier New" charset="0"/>
                <a:cs typeface="Courier New" charset="0"/>
              </a:rPr>
            </a:br>
            <a:r>
              <a:rPr lang="en-US" sz="3597" b="0" i="0" kern="1200" spc="-150" dirty="0" smtClean="0">
                <a:solidFill>
                  <a:srgbClr val="141414"/>
                </a:solidFill>
                <a:effectLst/>
                <a:latin typeface="Courier New" charset="0"/>
                <a:ea typeface="Courier New" charset="0"/>
                <a:cs typeface="Courier New" charset="0"/>
              </a:rPr>
              <a:t>}</a:t>
            </a:r>
          </a:p>
        </p:txBody>
      </p:sp>
      <p:grpSp>
        <p:nvGrpSpPr>
          <p:cNvPr id="12" name="Group 11"/>
          <p:cNvGrpSpPr/>
          <p:nvPr userDrawn="1"/>
        </p:nvGrpSpPr>
        <p:grpSpPr>
          <a:xfrm>
            <a:off x="8856000" y="12042000"/>
            <a:ext cx="5646902" cy="533400"/>
            <a:chOff x="16630538" y="12039600"/>
            <a:chExt cx="5646902" cy="533400"/>
          </a:xfrm>
        </p:grpSpPr>
        <p:sp>
          <p:nvSpPr>
            <p:cNvPr id="13"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p:bg>
      <p:bgPr>
        <a:solidFill>
          <a:srgbClr val="141414"/>
        </a:solidFill>
        <a:effectLst/>
      </p:bgPr>
    </p:bg>
    <p:spTree>
      <p:nvGrpSpPr>
        <p:cNvPr id="1" name=""/>
        <p:cNvGrpSpPr/>
        <p:nvPr/>
      </p:nvGrpSpPr>
      <p:grpSpPr>
        <a:xfrm>
          <a:off x="0" y="0"/>
          <a:ext cx="0" cy="0"/>
          <a:chOff x="0" y="0"/>
          <a:chExt cx="0" cy="0"/>
        </a:xfrm>
      </p:grpSpPr>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1" name="Title 1"/>
          <p:cNvSpPr>
            <a:spLocks noGrp="1"/>
          </p:cNvSpPr>
          <p:nvPr>
            <p:ph type="ctrTitle" hasCustomPrompt="1"/>
          </p:nvPr>
        </p:nvSpPr>
        <p:spPr>
          <a:xfrm>
            <a:off x="1821600" y="5490000"/>
            <a:ext cx="20737513" cy="1842385"/>
          </a:xfrm>
          <a:prstGeom prst="rect">
            <a:avLst/>
          </a:prstGeom>
        </p:spPr>
        <p:txBody>
          <a:bodyPr anchor="b">
            <a:noAutofit/>
          </a:bodyPr>
          <a:lstStyle>
            <a:lvl1pPr algn="ctr">
              <a:defRPr sz="12000" b="1" i="0">
                <a:solidFill>
                  <a:schemeClr val="bg1"/>
                </a:solidFill>
                <a:latin typeface="Arial" charset="0"/>
                <a:ea typeface="Arial" charset="0"/>
                <a:cs typeface="Arial" charset="0"/>
              </a:defRPr>
            </a:lvl1pPr>
          </a:lstStyle>
          <a:p>
            <a:r>
              <a:rPr lang="en-US" dirty="0" smtClean="0"/>
              <a:t>Chapter title one line</a:t>
            </a:r>
            <a:endParaRPr lang="en-US" dirty="0"/>
          </a:p>
        </p:txBody>
      </p:sp>
      <p:sp>
        <p:nvSpPr>
          <p:cNvPr id="14" name="Subtitle"/>
          <p:cNvSpPr>
            <a:spLocks noGrp="1"/>
          </p:cNvSpPr>
          <p:nvPr>
            <p:ph type="body" sz="quarter" idx="18" hasCustomPrompt="1"/>
          </p:nvPr>
        </p:nvSpPr>
        <p:spPr>
          <a:xfrm>
            <a:off x="1822450" y="7452000"/>
            <a:ext cx="20737513" cy="156966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dirty="0" smtClean="0"/>
              <a:t>chapter sub titles should be kept to two lines or less</a:t>
            </a:r>
          </a:p>
          <a:p>
            <a:r>
              <a:rPr lang="en-US" dirty="0" smtClean="0"/>
              <a:t>and start from the small letter</a:t>
            </a:r>
          </a:p>
        </p:txBody>
      </p:sp>
      <p:sp>
        <p:nvSpPr>
          <p:cNvPr id="7" name="Rectangle"/>
          <p:cNvSpPr>
            <a:spLocks noGrp="1" noChangeAspect="1"/>
          </p:cNvSpPr>
          <p:nvPr>
            <p:ph type="body" sz="quarter" idx="24" hasCustomPrompt="1"/>
          </p:nvPr>
        </p:nvSpPr>
        <p:spPr>
          <a:xfrm>
            <a:off x="12042000" y="10872000"/>
            <a:ext cx="291600" cy="493200"/>
          </a:xfrm>
          <a:prstGeom prst="roundRect">
            <a:avLst>
              <a:gd name="adj" fmla="val 0"/>
            </a:avLst>
          </a:prstGeom>
          <a:solidFill>
            <a:srgbClr val="FF7626"/>
          </a:solidFill>
          <a:ln w="12700">
            <a:noFill/>
          </a:ln>
        </p:spPr>
        <p:txBody>
          <a:bodyPr lIns="720000" tIns="720000" rIns="720000" bIns="720000" anchor="t">
            <a:noAutofit/>
          </a:bodyPr>
          <a:lstStyle>
            <a:lvl1pPr marL="0" indent="0" algn="l" defTabSz="825500">
              <a:spcBef>
                <a:spcPts val="0"/>
              </a:spcBef>
              <a:buSzTx/>
              <a:buNone/>
              <a:defRPr sz="6000" b="0" i="0" spc="-24" baseline="0">
                <a:solidFill>
                  <a:schemeClr val="accent2">
                    <a:hueOff val="-11349316"/>
                    <a:satOff val="-100000"/>
                    <a:lumOff val="-34701"/>
                  </a:schemeClr>
                </a:solidFill>
                <a:latin typeface="Arial" charset="0"/>
                <a:ea typeface="Arial" charset="0"/>
                <a:cs typeface="Arial" charset="0"/>
              </a:defRPr>
            </a:lvl1pPr>
          </a:lstStyle>
          <a:p>
            <a:pPr algn="l"/>
            <a:r>
              <a:rPr lang="en-US" sz="3600" b="0" i="0" dirty="0" smtClean="0">
                <a:solidFill>
                  <a:srgbClr val="141414"/>
                </a:solidFill>
                <a:latin typeface="Arial" charset="0"/>
                <a:ea typeface="Arial" charset="0"/>
                <a:cs typeface="Arial" charset="0"/>
              </a:rPr>
              <a:t> </a:t>
            </a:r>
            <a:endParaRPr lang="en-US" sz="3600" b="0" i="0" dirty="0">
              <a:solidFill>
                <a:srgbClr val="141414"/>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low">
    <p:bg>
      <p:bgPr>
        <a:solidFill>
          <a:schemeClr val="bg1"/>
        </a:solidFill>
        <a:effectLst/>
      </p:bgPr>
    </p:bg>
    <p:spTree>
      <p:nvGrpSpPr>
        <p:cNvPr id="1" name=""/>
        <p:cNvGrpSpPr/>
        <p:nvPr/>
      </p:nvGrpSpPr>
      <p:grpSpPr>
        <a:xfrm>
          <a:off x="0" y="0"/>
          <a:ext cx="0" cy="0"/>
          <a:chOff x="0" y="0"/>
          <a:chExt cx="0" cy="0"/>
        </a:xfrm>
      </p:grpSpPr>
      <p:sp>
        <p:nvSpPr>
          <p:cNvPr id="14" name="Rectangle"/>
          <p:cNvSpPr>
            <a:spLocks noGrp="1"/>
          </p:cNvSpPr>
          <p:nvPr>
            <p:ph type="body" sz="quarter" idx="26" hasCustomPrompt="1"/>
          </p:nvPr>
        </p:nvSpPr>
        <p:spPr>
          <a:xfrm>
            <a:off x="12609600" y="5329956"/>
            <a:ext cx="4197600" cy="4572000"/>
          </a:xfrm>
          <a:prstGeom prst="roundRect">
            <a:avLst>
              <a:gd name="adj" fmla="val 0"/>
            </a:avLst>
          </a:prstGeom>
          <a:noFill/>
          <a:ln w="12700">
            <a:solidFill>
              <a:srgbClr val="707070"/>
            </a:solid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Short header</a:t>
            </a:r>
          </a:p>
          <a:p>
            <a:pPr marL="0" indent="0" algn="l" defTabSz="825500">
              <a:spcBef>
                <a:spcPts val="0"/>
              </a:spcBef>
              <a:buSzTx/>
              <a:buNone/>
              <a:defRPr sz="2400" b="0" spc="-24">
                <a:solidFill>
                  <a:schemeClr val="accent2">
                    <a:hueOff val="-11349316"/>
                    <a:satOff val="-100000"/>
                    <a:lumOff val="-34701"/>
                  </a:schemeClr>
                </a:solidFill>
              </a:defRPr>
            </a:pPr>
            <a:r>
              <a:rPr lang="en-US" dirty="0" smtClean="0"/>
              <a:t>A brief description of what this step is all about. Keep it short, simple and informative. Maximum 5 lines.</a:t>
            </a:r>
            <a:endParaRPr lang="en-US" dirty="0"/>
          </a:p>
        </p:txBody>
      </p:sp>
      <p:sp>
        <p:nvSpPr>
          <p:cNvPr id="23" name="Right Arrow 22"/>
          <p:cNvSpPr/>
          <p:nvPr userDrawn="1"/>
        </p:nvSpPr>
        <p:spPr>
          <a:xfrm>
            <a:off x="11700388" y="5335200"/>
            <a:ext cx="1066882" cy="792088"/>
          </a:xfrm>
          <a:prstGeom prst="rightArrow">
            <a:avLst>
              <a:gd name="adj1" fmla="val 50508"/>
              <a:gd name="adj2" fmla="val 87587"/>
            </a:avLst>
          </a:prstGeom>
          <a:solidFill>
            <a:srgbClr val="70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p:cNvSpPr>
            <a:spLocks noGrp="1"/>
          </p:cNvSpPr>
          <p:nvPr>
            <p:ph type="body" sz="quarter" idx="27" hasCustomPrompt="1"/>
          </p:nvPr>
        </p:nvSpPr>
        <p:spPr>
          <a:xfrm>
            <a:off x="18003600" y="5329956"/>
            <a:ext cx="4197600" cy="4572000"/>
          </a:xfrm>
          <a:prstGeom prst="roundRect">
            <a:avLst>
              <a:gd name="adj" fmla="val 0"/>
            </a:avLst>
          </a:prstGeom>
          <a:noFill/>
          <a:ln w="12700">
            <a:solidFill>
              <a:srgbClr val="707070"/>
            </a:solidFill>
          </a:ln>
        </p:spPr>
        <p:txBody>
          <a:bodyPr lIns="360000" tIns="360000" rIns="360000" bIns="720000" anchor="b">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Short header</a:t>
            </a:r>
          </a:p>
          <a:p>
            <a:pPr marL="0" indent="0" algn="l" defTabSz="825500">
              <a:spcBef>
                <a:spcPts val="0"/>
              </a:spcBef>
              <a:buSzTx/>
              <a:buNone/>
              <a:defRPr sz="2400" b="0" spc="-24">
                <a:solidFill>
                  <a:schemeClr val="accent2">
                    <a:hueOff val="-11349316"/>
                    <a:satOff val="-100000"/>
                    <a:lumOff val="-34701"/>
                  </a:schemeClr>
                </a:solidFill>
              </a:defRPr>
            </a:pPr>
            <a:r>
              <a:rPr lang="en-US" dirty="0" smtClean="0"/>
              <a:t>A brief description of what this step is all about. Keep it short, simple and informative. Maximum 5 lines.</a:t>
            </a:r>
            <a:endParaRPr lang="en-US" dirty="0"/>
          </a:p>
        </p:txBody>
      </p:sp>
      <p:sp>
        <p:nvSpPr>
          <p:cNvPr id="22" name="Right Arrow 21"/>
          <p:cNvSpPr/>
          <p:nvPr userDrawn="1"/>
        </p:nvSpPr>
        <p:spPr>
          <a:xfrm>
            <a:off x="17087750" y="9108000"/>
            <a:ext cx="1066882" cy="792088"/>
          </a:xfrm>
          <a:prstGeom prst="rightArrow">
            <a:avLst>
              <a:gd name="adj1" fmla="val 50508"/>
              <a:gd name="adj2" fmla="val 87587"/>
            </a:avLst>
          </a:prstGeom>
          <a:solidFill>
            <a:srgbClr val="70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p:cNvSpPr>
            <a:spLocks noGrp="1"/>
          </p:cNvSpPr>
          <p:nvPr>
            <p:ph type="body" sz="quarter" idx="24" hasCustomPrompt="1"/>
          </p:nvPr>
        </p:nvSpPr>
        <p:spPr>
          <a:xfrm>
            <a:off x="1821600" y="5329956"/>
            <a:ext cx="4197600" cy="4572000"/>
          </a:xfrm>
          <a:prstGeom prst="roundRect">
            <a:avLst>
              <a:gd name="adj" fmla="val 0"/>
            </a:avLst>
          </a:prstGeom>
          <a:noFill/>
          <a:ln w="12700">
            <a:solidFill>
              <a:srgbClr val="707070"/>
            </a:solid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Short header</a:t>
            </a:r>
          </a:p>
          <a:p>
            <a:pPr marL="0" indent="0" algn="l" defTabSz="825500">
              <a:spcBef>
                <a:spcPts val="0"/>
              </a:spcBef>
              <a:buSzTx/>
              <a:buNone/>
              <a:defRPr sz="2400" b="0" spc="-24">
                <a:solidFill>
                  <a:schemeClr val="accent2">
                    <a:hueOff val="-11349316"/>
                    <a:satOff val="-100000"/>
                    <a:lumOff val="-34701"/>
                  </a:schemeClr>
                </a:solidFill>
              </a:defRPr>
            </a:pPr>
            <a:r>
              <a:rPr lang="en-US" dirty="0" smtClean="0"/>
              <a:t>A brief description of what this step is all about. Keep it short, simple and informative. Maximum 5 lines.</a:t>
            </a:r>
            <a:endParaRPr lang="en-US" dirty="0"/>
          </a:p>
        </p:txBody>
      </p:sp>
      <p:sp>
        <p:nvSpPr>
          <p:cNvPr id="13" name="Rectangle"/>
          <p:cNvSpPr>
            <a:spLocks noGrp="1"/>
          </p:cNvSpPr>
          <p:nvPr>
            <p:ph type="body" sz="quarter" idx="25" hasCustomPrompt="1"/>
          </p:nvPr>
        </p:nvSpPr>
        <p:spPr>
          <a:xfrm>
            <a:off x="7215600" y="5329956"/>
            <a:ext cx="4197600" cy="4572000"/>
          </a:xfrm>
          <a:prstGeom prst="roundRect">
            <a:avLst>
              <a:gd name="adj" fmla="val 0"/>
            </a:avLst>
          </a:prstGeom>
          <a:noFill/>
          <a:ln w="12700">
            <a:solidFill>
              <a:srgbClr val="707070"/>
            </a:solidFill>
          </a:ln>
        </p:spPr>
        <p:txBody>
          <a:bodyPr lIns="360000" tIns="360000" rIns="360000" bIns="720000" anchor="b">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Short header</a:t>
            </a:r>
          </a:p>
          <a:p>
            <a:pPr marL="0" indent="0" algn="l" defTabSz="825500">
              <a:spcBef>
                <a:spcPts val="0"/>
              </a:spcBef>
              <a:buSzTx/>
              <a:buNone/>
              <a:defRPr sz="2400" b="0" spc="-24">
                <a:solidFill>
                  <a:schemeClr val="accent2">
                    <a:hueOff val="-11349316"/>
                    <a:satOff val="-100000"/>
                    <a:lumOff val="-34701"/>
                  </a:schemeClr>
                </a:solidFill>
              </a:defRPr>
            </a:pPr>
            <a:r>
              <a:rPr lang="en-US" dirty="0" smtClean="0"/>
              <a:t>A brief description of what this step is all about. Keep it short, simple and informative. Maximum 5 lines.</a:t>
            </a:r>
            <a:endParaRPr lang="en-US" dirty="0"/>
          </a:p>
        </p:txBody>
      </p:sp>
      <p:sp>
        <p:nvSpPr>
          <p:cNvPr id="21" name="Right Arrow 20"/>
          <p:cNvSpPr/>
          <p:nvPr userDrawn="1"/>
        </p:nvSpPr>
        <p:spPr>
          <a:xfrm>
            <a:off x="6299788" y="9108000"/>
            <a:ext cx="1066882" cy="792088"/>
          </a:xfrm>
          <a:prstGeom prst="rightArrow">
            <a:avLst>
              <a:gd name="adj1" fmla="val 50508"/>
              <a:gd name="adj2" fmla="val 87587"/>
            </a:avLst>
          </a:prstGeom>
          <a:solidFill>
            <a:srgbClr val="70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baseline="0">
                <a:solidFill>
                  <a:srgbClr val="141414"/>
                </a:solidFill>
                <a:latin typeface="Arial" charset="0"/>
                <a:ea typeface="Arial" charset="0"/>
                <a:cs typeface="Arial" charset="0"/>
              </a:defRPr>
            </a:lvl1pPr>
          </a:lstStyle>
          <a:p>
            <a:r>
              <a:rPr lang="en-US" dirty="0" smtClean="0"/>
              <a:t>Flow/process with title</a:t>
            </a:r>
            <a:endParaRPr lang="en-US" dirty="0"/>
          </a:p>
        </p:txBody>
      </p:sp>
      <p:sp>
        <p:nvSpPr>
          <p:cNvPr id="5" name="Text Placeholder 4"/>
          <p:cNvSpPr>
            <a:spLocks noGrp="1"/>
          </p:cNvSpPr>
          <p:nvPr>
            <p:ph type="body" sz="quarter" idx="28" hasCustomPrompt="1"/>
          </p:nvPr>
        </p:nvSpPr>
        <p:spPr>
          <a:xfrm>
            <a:off x="2643102" y="8967600"/>
            <a:ext cx="3798000" cy="1508400"/>
          </a:xfrm>
          <a:prstGeom prst="rect">
            <a:avLst/>
          </a:prstGeom>
          <a:solidFill>
            <a:srgbClr val="FF7626"/>
          </a:solidFill>
        </p:spPr>
        <p:txBody>
          <a:bodyPr anchor="ctr"/>
          <a:lstStyle>
            <a:lvl1pPr marL="0" indent="0" algn="ctr">
              <a:buFontTx/>
              <a:buNone/>
              <a:defRPr sz="3600" b="1" i="0">
                <a:solidFill>
                  <a:schemeClr val="bg1"/>
                </a:solidFill>
                <a:latin typeface="Arial" charset="0"/>
                <a:ea typeface="Arial" charset="0"/>
                <a:cs typeface="Arial" charset="0"/>
              </a:defRPr>
            </a:lvl1pPr>
            <a:lvl2pPr marL="912297" indent="0" algn="ctr">
              <a:buFontTx/>
              <a:buNone/>
              <a:defRPr sz="3600" b="1" i="0">
                <a:latin typeface="Helvetica" charset="0"/>
                <a:ea typeface="Helvetica" charset="0"/>
                <a:cs typeface="Helvetica" charset="0"/>
              </a:defRPr>
            </a:lvl2pPr>
            <a:lvl3pPr marL="1824594" indent="0" algn="ctr">
              <a:buFontTx/>
              <a:buNone/>
              <a:defRPr sz="3600" b="1" i="0">
                <a:latin typeface="Helvetica" charset="0"/>
                <a:ea typeface="Helvetica" charset="0"/>
                <a:cs typeface="Helvetica" charset="0"/>
              </a:defRPr>
            </a:lvl3pPr>
            <a:lvl4pPr marL="2736891" indent="0" algn="ctr">
              <a:buFontTx/>
              <a:buNone/>
              <a:defRPr sz="3600" b="1" i="0">
                <a:latin typeface="Helvetica" charset="0"/>
                <a:ea typeface="Helvetica" charset="0"/>
                <a:cs typeface="Helvetica" charset="0"/>
              </a:defRPr>
            </a:lvl4pPr>
            <a:lvl5pPr marL="3649188" indent="0" algn="ctr">
              <a:buFontTx/>
              <a:buNone/>
              <a:defRPr sz="3600" b="1" i="0">
                <a:latin typeface="Helvetica" charset="0"/>
                <a:ea typeface="Helvetica" charset="0"/>
                <a:cs typeface="Helvetica" charset="0"/>
              </a:defRPr>
            </a:lvl5pPr>
          </a:lstStyle>
          <a:p>
            <a:pPr lvl="0"/>
            <a:r>
              <a:rPr lang="en-US" dirty="0" smtClean="0"/>
              <a:t>STEP 1</a:t>
            </a:r>
            <a:endParaRPr lang="en-US" dirty="0"/>
          </a:p>
        </p:txBody>
      </p:sp>
      <p:sp>
        <p:nvSpPr>
          <p:cNvPr id="17" name="Text Placeholder 4"/>
          <p:cNvSpPr>
            <a:spLocks noGrp="1"/>
          </p:cNvSpPr>
          <p:nvPr>
            <p:ph type="body" sz="quarter" idx="29" hasCustomPrompt="1"/>
          </p:nvPr>
        </p:nvSpPr>
        <p:spPr>
          <a:xfrm>
            <a:off x="7967796" y="4755600"/>
            <a:ext cx="3798000" cy="1508400"/>
          </a:xfrm>
          <a:prstGeom prst="rect">
            <a:avLst/>
          </a:prstGeom>
          <a:solidFill>
            <a:srgbClr val="FF7626"/>
          </a:solidFill>
        </p:spPr>
        <p:txBody>
          <a:bodyPr anchor="ctr"/>
          <a:lstStyle>
            <a:lvl1pPr marL="0" indent="0" algn="ctr">
              <a:buFontTx/>
              <a:buNone/>
              <a:defRPr sz="3600" b="1" i="0">
                <a:solidFill>
                  <a:schemeClr val="bg1"/>
                </a:solidFill>
                <a:latin typeface="Arial" charset="0"/>
                <a:ea typeface="Arial" charset="0"/>
                <a:cs typeface="Arial" charset="0"/>
              </a:defRPr>
            </a:lvl1pPr>
            <a:lvl2pPr marL="912297" indent="0" algn="ctr">
              <a:buFontTx/>
              <a:buNone/>
              <a:defRPr sz="3600" b="1" i="0">
                <a:latin typeface="Helvetica" charset="0"/>
                <a:ea typeface="Helvetica" charset="0"/>
                <a:cs typeface="Helvetica" charset="0"/>
              </a:defRPr>
            </a:lvl2pPr>
            <a:lvl3pPr marL="1824594" indent="0" algn="ctr">
              <a:buFontTx/>
              <a:buNone/>
              <a:defRPr sz="3600" b="1" i="0">
                <a:latin typeface="Helvetica" charset="0"/>
                <a:ea typeface="Helvetica" charset="0"/>
                <a:cs typeface="Helvetica" charset="0"/>
              </a:defRPr>
            </a:lvl3pPr>
            <a:lvl4pPr marL="2736891" indent="0" algn="ctr">
              <a:buFontTx/>
              <a:buNone/>
              <a:defRPr sz="3600" b="1" i="0">
                <a:latin typeface="Helvetica" charset="0"/>
                <a:ea typeface="Helvetica" charset="0"/>
                <a:cs typeface="Helvetica" charset="0"/>
              </a:defRPr>
            </a:lvl4pPr>
            <a:lvl5pPr marL="3649188" indent="0" algn="ctr">
              <a:buFontTx/>
              <a:buNone/>
              <a:defRPr sz="3600" b="1" i="0">
                <a:latin typeface="Helvetica" charset="0"/>
                <a:ea typeface="Helvetica" charset="0"/>
                <a:cs typeface="Helvetica" charset="0"/>
              </a:defRPr>
            </a:lvl5pPr>
          </a:lstStyle>
          <a:p>
            <a:pPr lvl="0"/>
            <a:r>
              <a:rPr lang="en-US" dirty="0" smtClean="0"/>
              <a:t>STEP 2</a:t>
            </a:r>
            <a:endParaRPr lang="en-US" dirty="0"/>
          </a:p>
        </p:txBody>
      </p:sp>
      <p:sp>
        <p:nvSpPr>
          <p:cNvPr id="18" name="Text Placeholder 4"/>
          <p:cNvSpPr>
            <a:spLocks noGrp="1"/>
          </p:cNvSpPr>
          <p:nvPr>
            <p:ph type="body" sz="quarter" idx="30" hasCustomPrompt="1"/>
          </p:nvPr>
        </p:nvSpPr>
        <p:spPr>
          <a:xfrm>
            <a:off x="13361796" y="8967600"/>
            <a:ext cx="3798000" cy="1508400"/>
          </a:xfrm>
          <a:prstGeom prst="rect">
            <a:avLst/>
          </a:prstGeom>
          <a:solidFill>
            <a:srgbClr val="FF7626"/>
          </a:solidFill>
        </p:spPr>
        <p:txBody>
          <a:bodyPr anchor="ctr"/>
          <a:lstStyle>
            <a:lvl1pPr marL="0" indent="0" algn="ctr">
              <a:buFontTx/>
              <a:buNone/>
              <a:defRPr sz="3600" b="1" i="0">
                <a:solidFill>
                  <a:schemeClr val="bg1"/>
                </a:solidFill>
                <a:latin typeface="Arial" charset="0"/>
                <a:ea typeface="Arial" charset="0"/>
                <a:cs typeface="Arial" charset="0"/>
              </a:defRPr>
            </a:lvl1pPr>
            <a:lvl2pPr marL="912297" indent="0" algn="ctr">
              <a:buFontTx/>
              <a:buNone/>
              <a:defRPr sz="3600" b="1" i="0">
                <a:latin typeface="Helvetica" charset="0"/>
                <a:ea typeface="Helvetica" charset="0"/>
                <a:cs typeface="Helvetica" charset="0"/>
              </a:defRPr>
            </a:lvl2pPr>
            <a:lvl3pPr marL="1824594" indent="0" algn="ctr">
              <a:buFontTx/>
              <a:buNone/>
              <a:defRPr sz="3600" b="1" i="0">
                <a:latin typeface="Helvetica" charset="0"/>
                <a:ea typeface="Helvetica" charset="0"/>
                <a:cs typeface="Helvetica" charset="0"/>
              </a:defRPr>
            </a:lvl3pPr>
            <a:lvl4pPr marL="2736891" indent="0" algn="ctr">
              <a:buFontTx/>
              <a:buNone/>
              <a:defRPr sz="3600" b="1" i="0">
                <a:latin typeface="Helvetica" charset="0"/>
                <a:ea typeface="Helvetica" charset="0"/>
                <a:cs typeface="Helvetica" charset="0"/>
              </a:defRPr>
            </a:lvl4pPr>
            <a:lvl5pPr marL="3649188" indent="0" algn="ctr">
              <a:buFontTx/>
              <a:buNone/>
              <a:defRPr sz="3600" b="1" i="0">
                <a:latin typeface="Helvetica" charset="0"/>
                <a:ea typeface="Helvetica" charset="0"/>
                <a:cs typeface="Helvetica" charset="0"/>
              </a:defRPr>
            </a:lvl5pPr>
          </a:lstStyle>
          <a:p>
            <a:pPr lvl="0"/>
            <a:r>
              <a:rPr lang="en-US" dirty="0" smtClean="0"/>
              <a:t>STEP 3</a:t>
            </a:r>
            <a:endParaRPr lang="en-US" dirty="0"/>
          </a:p>
        </p:txBody>
      </p:sp>
      <p:sp>
        <p:nvSpPr>
          <p:cNvPr id="19" name="Text Placeholder 4"/>
          <p:cNvSpPr>
            <a:spLocks noGrp="1"/>
          </p:cNvSpPr>
          <p:nvPr>
            <p:ph type="body" sz="quarter" idx="31" hasCustomPrompt="1"/>
          </p:nvPr>
        </p:nvSpPr>
        <p:spPr>
          <a:xfrm>
            <a:off x="18755796" y="4755600"/>
            <a:ext cx="3798000" cy="1508400"/>
          </a:xfrm>
          <a:prstGeom prst="rect">
            <a:avLst/>
          </a:prstGeom>
          <a:solidFill>
            <a:srgbClr val="FF7626"/>
          </a:solidFill>
        </p:spPr>
        <p:txBody>
          <a:bodyPr anchor="ctr"/>
          <a:lstStyle>
            <a:lvl1pPr marL="0" indent="0" algn="ctr">
              <a:buFontTx/>
              <a:buNone/>
              <a:defRPr sz="3600" b="1" i="0">
                <a:solidFill>
                  <a:schemeClr val="bg1"/>
                </a:solidFill>
                <a:latin typeface="Arial" charset="0"/>
                <a:ea typeface="Arial" charset="0"/>
                <a:cs typeface="Arial" charset="0"/>
              </a:defRPr>
            </a:lvl1pPr>
            <a:lvl2pPr marL="912297" indent="0" algn="ctr">
              <a:buFontTx/>
              <a:buNone/>
              <a:defRPr sz="3600" b="1" i="0">
                <a:latin typeface="Helvetica" charset="0"/>
                <a:ea typeface="Helvetica" charset="0"/>
                <a:cs typeface="Helvetica" charset="0"/>
              </a:defRPr>
            </a:lvl2pPr>
            <a:lvl3pPr marL="1824594" indent="0" algn="ctr">
              <a:buFontTx/>
              <a:buNone/>
              <a:defRPr sz="3600" b="1" i="0">
                <a:latin typeface="Helvetica" charset="0"/>
                <a:ea typeface="Helvetica" charset="0"/>
                <a:cs typeface="Helvetica" charset="0"/>
              </a:defRPr>
            </a:lvl3pPr>
            <a:lvl4pPr marL="2736891" indent="0" algn="ctr">
              <a:buFontTx/>
              <a:buNone/>
              <a:defRPr sz="3600" b="1" i="0">
                <a:latin typeface="Helvetica" charset="0"/>
                <a:ea typeface="Helvetica" charset="0"/>
                <a:cs typeface="Helvetica" charset="0"/>
              </a:defRPr>
            </a:lvl4pPr>
            <a:lvl5pPr marL="3649188" indent="0" algn="ctr">
              <a:buFontTx/>
              <a:buNone/>
              <a:defRPr sz="3600" b="1" i="0">
                <a:latin typeface="Helvetica" charset="0"/>
                <a:ea typeface="Helvetica" charset="0"/>
                <a:cs typeface="Helvetica" charset="0"/>
              </a:defRPr>
            </a:lvl5pPr>
          </a:lstStyle>
          <a:p>
            <a:pPr lvl="0"/>
            <a:r>
              <a:rPr lang="en-US" dirty="0" smtClean="0"/>
              <a:t>STEP 4</a:t>
            </a:r>
            <a:endParaRPr lang="en-US" dirty="0"/>
          </a:p>
        </p:txBody>
      </p:sp>
      <p:grpSp>
        <p:nvGrpSpPr>
          <p:cNvPr id="20" name="Group 19"/>
          <p:cNvGrpSpPr/>
          <p:nvPr userDrawn="1"/>
        </p:nvGrpSpPr>
        <p:grpSpPr>
          <a:xfrm>
            <a:off x="8856000" y="12042000"/>
            <a:ext cx="5646902" cy="533400"/>
            <a:chOff x="16630538" y="12039600"/>
            <a:chExt cx="5646902" cy="533400"/>
          </a:xfrm>
        </p:grpSpPr>
        <p:sp>
          <p:nvSpPr>
            <p:cNvPr id="24"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 Illustrations">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Two points with illustrations</a:t>
            </a:r>
            <a:endParaRPr lang="en-US" dirty="0"/>
          </a:p>
        </p:txBody>
      </p:sp>
      <p:sp>
        <p:nvSpPr>
          <p:cNvPr id="11" name="Subtitle"/>
          <p:cNvSpPr>
            <a:spLocks noGrp="1"/>
          </p:cNvSpPr>
          <p:nvPr>
            <p:ph type="body" sz="quarter" idx="21" hasCustomPrompt="1"/>
          </p:nvPr>
        </p:nvSpPr>
        <p:spPr>
          <a:xfrm>
            <a:off x="3957231" y="7560000"/>
            <a:ext cx="6098400" cy="2123658"/>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sz="6000" b="1" i="0" dirty="0" smtClean="0">
                <a:latin typeface="Arial" charset="0"/>
                <a:ea typeface="Arial" charset="0"/>
                <a:cs typeface="Arial" charset="0"/>
              </a:rPr>
              <a:t>Illustration</a:t>
            </a:r>
          </a:p>
          <a:p>
            <a:pPr algn="ctr"/>
            <a:r>
              <a:rPr lang="en-US" b="0" i="0" dirty="0" smtClean="0">
                <a:latin typeface="Arial" charset="0"/>
                <a:ea typeface="Arial" charset="0"/>
                <a:cs typeface="Arial" charset="0"/>
              </a:rPr>
              <a:t>Utilize icon illustrations from </a:t>
            </a:r>
            <a:br>
              <a:rPr lang="en-US" b="0" i="0" dirty="0" smtClean="0">
                <a:latin typeface="Arial" charset="0"/>
                <a:ea typeface="Arial" charset="0"/>
                <a:cs typeface="Arial" charset="0"/>
              </a:rPr>
            </a:br>
            <a:r>
              <a:rPr lang="en-US" b="0" i="0" dirty="0" smtClean="0">
                <a:latin typeface="Arial" charset="0"/>
                <a:ea typeface="Arial" charset="0"/>
                <a:cs typeface="Arial" charset="0"/>
              </a:rPr>
              <a:t>the Assets deck.</a:t>
            </a:r>
            <a:endParaRPr lang="en-US" b="0" i="0" dirty="0">
              <a:latin typeface="Arial" charset="0"/>
              <a:ea typeface="Arial" charset="0"/>
              <a:cs typeface="Arial" charset="0"/>
            </a:endParaRPr>
          </a:p>
        </p:txBody>
      </p:sp>
      <p:sp>
        <p:nvSpPr>
          <p:cNvPr id="12" name="yoda.jpg"/>
          <p:cNvSpPr>
            <a:spLocks noGrp="1"/>
          </p:cNvSpPr>
          <p:nvPr>
            <p:ph type="pic" sz="quarter" idx="16" hasCustomPrompt="1"/>
          </p:nvPr>
        </p:nvSpPr>
        <p:spPr>
          <a:xfrm>
            <a:off x="5269431"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22" hasCustomPrompt="1"/>
          </p:nvPr>
        </p:nvSpPr>
        <p:spPr>
          <a:xfrm>
            <a:off x="14326781" y="7560000"/>
            <a:ext cx="6098400" cy="2123658"/>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Arial" charset="0"/>
                <a:ea typeface="Arial" charset="0"/>
                <a:cs typeface="Arial" charset="0"/>
              </a:defRPr>
            </a:lvl1pPr>
          </a:lstStyle>
          <a:p>
            <a:pPr algn="ctr"/>
            <a:r>
              <a:rPr lang="en-US" sz="6000" b="1" i="0" dirty="0" smtClean="0">
                <a:latin typeface="Arial" charset="0"/>
                <a:ea typeface="Arial" charset="0"/>
                <a:cs typeface="Arial" charset="0"/>
              </a:rPr>
              <a:t>Separators</a:t>
            </a:r>
          </a:p>
          <a:p>
            <a:pPr algn="ctr"/>
            <a:r>
              <a:rPr lang="en-US" sz="3600" b="0" i="0" dirty="0" smtClean="0">
                <a:latin typeface="Arial" charset="0"/>
                <a:ea typeface="Arial" charset="0"/>
                <a:cs typeface="Arial" charset="0"/>
              </a:rPr>
              <a:t>Use the orange bar to separate points/illustrations.</a:t>
            </a:r>
            <a:endParaRPr lang="en-US" sz="3600" b="0" i="0" dirty="0">
              <a:latin typeface="Arial" charset="0"/>
              <a:ea typeface="Arial" charset="0"/>
              <a:cs typeface="Arial" charset="0"/>
            </a:endParaRPr>
          </a:p>
        </p:txBody>
      </p:sp>
      <p:sp>
        <p:nvSpPr>
          <p:cNvPr id="14" name="yoda.jpg"/>
          <p:cNvSpPr>
            <a:spLocks noGrp="1"/>
          </p:cNvSpPr>
          <p:nvPr>
            <p:ph type="pic" sz="quarter" idx="23" hasCustomPrompt="1"/>
          </p:nvPr>
        </p:nvSpPr>
        <p:spPr>
          <a:xfrm>
            <a:off x="15638981"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5" name="Line"/>
          <p:cNvSpPr/>
          <p:nvPr userDrawn="1"/>
        </p:nvSpPr>
        <p:spPr>
          <a:xfrm>
            <a:off x="12191206" y="5077096"/>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6" name="Group 15"/>
          <p:cNvGrpSpPr/>
          <p:nvPr userDrawn="1"/>
        </p:nvGrpSpPr>
        <p:grpSpPr>
          <a:xfrm>
            <a:off x="8856000" y="12042000"/>
            <a:ext cx="5646902" cy="533400"/>
            <a:chOff x="16630538" y="12039600"/>
            <a:chExt cx="5646902" cy="533400"/>
          </a:xfrm>
        </p:grpSpPr>
        <p:sp>
          <p:nvSpPr>
            <p:cNvPr id="17"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 Illustrations">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Three points with illustrations</a:t>
            </a:r>
            <a:endParaRPr lang="en-US" dirty="0"/>
          </a:p>
        </p:txBody>
      </p:sp>
      <p:sp>
        <p:nvSpPr>
          <p:cNvPr id="11" name="Subtitle"/>
          <p:cNvSpPr>
            <a:spLocks noGrp="1"/>
          </p:cNvSpPr>
          <p:nvPr>
            <p:ph type="body" sz="quarter" idx="21" hasCustomPrompt="1"/>
          </p:nvPr>
        </p:nvSpPr>
        <p:spPr>
          <a:xfrm>
            <a:off x="1852216" y="7560000"/>
            <a:ext cx="6098400" cy="2123658"/>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Usage</a:t>
            </a:r>
          </a:p>
          <a:p>
            <a:pPr algn="ctr"/>
            <a:r>
              <a:rPr lang="en-US" b="0" i="0" dirty="0" smtClean="0">
                <a:latin typeface="Arial" charset="0"/>
                <a:ea typeface="Arial" charset="0"/>
                <a:cs typeface="Arial" charset="0"/>
              </a:rPr>
              <a:t>These slides have proven to be versatile in use.</a:t>
            </a:r>
            <a:endParaRPr lang="en-US" b="0" i="0" dirty="0">
              <a:latin typeface="Arial" charset="0"/>
              <a:ea typeface="Arial" charset="0"/>
              <a:cs typeface="Arial" charset="0"/>
            </a:endParaRPr>
          </a:p>
        </p:txBody>
      </p:sp>
      <p:sp>
        <p:nvSpPr>
          <p:cNvPr id="12" name="yoda.jpg"/>
          <p:cNvSpPr>
            <a:spLocks noGrp="1"/>
          </p:cNvSpPr>
          <p:nvPr>
            <p:ph type="pic" sz="quarter" idx="16" hasCustomPrompt="1"/>
          </p:nvPr>
        </p:nvSpPr>
        <p:spPr>
          <a:xfrm>
            <a:off x="3164416"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22" hasCustomPrompt="1"/>
          </p:nvPr>
        </p:nvSpPr>
        <p:spPr>
          <a:xfrm>
            <a:off x="16475248" y="7560000"/>
            <a:ext cx="6098400" cy="2677656"/>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Consider</a:t>
            </a:r>
          </a:p>
          <a:p>
            <a:pPr algn="ctr"/>
            <a:r>
              <a:rPr lang="en-US" sz="3600" b="0" i="0" dirty="0" smtClean="0">
                <a:latin typeface="Arial" charset="0"/>
                <a:ea typeface="Arial" charset="0"/>
                <a:cs typeface="Arial" charset="0"/>
              </a:rPr>
              <a:t>Can always lower the transparency of illustration to help focus attention.</a:t>
            </a:r>
            <a:endParaRPr lang="en-US" sz="3600" b="0" i="0" dirty="0">
              <a:latin typeface="Arial" charset="0"/>
              <a:ea typeface="Arial" charset="0"/>
              <a:cs typeface="Arial" charset="0"/>
            </a:endParaRPr>
          </a:p>
        </p:txBody>
      </p:sp>
      <p:sp>
        <p:nvSpPr>
          <p:cNvPr id="14" name="yoda.jpg"/>
          <p:cNvSpPr>
            <a:spLocks noGrp="1"/>
          </p:cNvSpPr>
          <p:nvPr>
            <p:ph type="pic" sz="quarter" idx="23" hasCustomPrompt="1"/>
          </p:nvPr>
        </p:nvSpPr>
        <p:spPr>
          <a:xfrm>
            <a:off x="17787448"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5" name="Line"/>
          <p:cNvSpPr/>
          <p:nvPr userDrawn="1"/>
        </p:nvSpPr>
        <p:spPr>
          <a:xfrm>
            <a:off x="8557174" y="5077096"/>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ubtitle"/>
          <p:cNvSpPr>
            <a:spLocks noGrp="1"/>
          </p:cNvSpPr>
          <p:nvPr>
            <p:ph type="body" sz="quarter" idx="24" hasCustomPrompt="1"/>
          </p:nvPr>
        </p:nvSpPr>
        <p:spPr>
          <a:xfrm>
            <a:off x="9163733" y="7560000"/>
            <a:ext cx="6098400" cy="2215991"/>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pPr algn="ctr"/>
            <a:r>
              <a:rPr lang="en-US" sz="6600" b="1" i="0" dirty="0" smtClean="0">
                <a:latin typeface="Arial" charset="0"/>
                <a:ea typeface="Arial" charset="0"/>
                <a:cs typeface="Arial" charset="0"/>
              </a:rPr>
              <a:t>Remember</a:t>
            </a:r>
          </a:p>
          <a:p>
            <a:pPr algn="ctr"/>
            <a:r>
              <a:rPr lang="en-US" sz="3600" b="0" i="0" dirty="0" smtClean="0">
                <a:latin typeface="Arial" charset="0"/>
                <a:ea typeface="Arial" charset="0"/>
                <a:cs typeface="Arial" charset="0"/>
              </a:rPr>
              <a:t>Keep the text light and focus </a:t>
            </a:r>
            <a:br>
              <a:rPr lang="en-US" sz="3600" b="0" i="0" dirty="0" smtClean="0">
                <a:latin typeface="Arial" charset="0"/>
                <a:ea typeface="Arial" charset="0"/>
                <a:cs typeface="Arial" charset="0"/>
              </a:rPr>
            </a:br>
            <a:r>
              <a:rPr lang="en-US" sz="3600" b="0" i="0" dirty="0" smtClean="0">
                <a:latin typeface="Arial" charset="0"/>
                <a:ea typeface="Arial" charset="0"/>
                <a:cs typeface="Arial" charset="0"/>
              </a:rPr>
              <a:t>on presenting your points.</a:t>
            </a:r>
            <a:endParaRPr lang="en-US" sz="3600" b="0" i="0" dirty="0">
              <a:latin typeface="Arial" charset="0"/>
              <a:ea typeface="Arial" charset="0"/>
              <a:cs typeface="Arial" charset="0"/>
            </a:endParaRPr>
          </a:p>
        </p:txBody>
      </p:sp>
      <p:sp>
        <p:nvSpPr>
          <p:cNvPr id="17" name="yoda.jpg"/>
          <p:cNvSpPr>
            <a:spLocks noGrp="1"/>
          </p:cNvSpPr>
          <p:nvPr>
            <p:ph type="pic" sz="quarter" idx="25" hasCustomPrompt="1"/>
          </p:nvPr>
        </p:nvSpPr>
        <p:spPr>
          <a:xfrm>
            <a:off x="10475933"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8" name="Line"/>
          <p:cNvSpPr/>
          <p:nvPr userDrawn="1"/>
        </p:nvSpPr>
        <p:spPr>
          <a:xfrm>
            <a:off x="15868691" y="5113933"/>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9" name="Group 18"/>
          <p:cNvGrpSpPr/>
          <p:nvPr userDrawn="1"/>
        </p:nvGrpSpPr>
        <p:grpSpPr>
          <a:xfrm>
            <a:off x="8856000" y="12042000"/>
            <a:ext cx="5646902" cy="533400"/>
            <a:chOff x="16630538" y="12039600"/>
            <a:chExt cx="5646902" cy="533400"/>
          </a:xfrm>
        </p:grpSpPr>
        <p:sp>
          <p:nvSpPr>
            <p:cNvPr id="20"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 Illustrations">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Four points with illustrations</a:t>
            </a:r>
            <a:endParaRPr lang="en-US" dirty="0"/>
          </a:p>
        </p:txBody>
      </p:sp>
      <p:sp>
        <p:nvSpPr>
          <p:cNvPr id="11" name="Subtitle"/>
          <p:cNvSpPr>
            <a:spLocks noGrp="1"/>
          </p:cNvSpPr>
          <p:nvPr>
            <p:ph type="body" sz="quarter" idx="21" hasCustomPrompt="1"/>
          </p:nvPr>
        </p:nvSpPr>
        <p:spPr>
          <a:xfrm>
            <a:off x="1852216" y="7560000"/>
            <a:ext cx="4442400" cy="2123658"/>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Headline</a:t>
            </a:r>
          </a:p>
          <a:p>
            <a:pPr algn="ctr"/>
            <a:r>
              <a:rPr lang="en-US" b="0" i="0" dirty="0" smtClean="0">
                <a:latin typeface="Arial" charset="0"/>
                <a:ea typeface="Arial" charset="0"/>
                <a:cs typeface="Arial" charset="0"/>
              </a:rPr>
              <a:t>Subtext type size is </a:t>
            </a:r>
            <a:r>
              <a:rPr lang="en-US" b="0" i="0" dirty="0" err="1" smtClean="0">
                <a:latin typeface="Arial" charset="0"/>
                <a:ea typeface="Arial" charset="0"/>
                <a:cs typeface="Arial" charset="0"/>
              </a:rPr>
              <a:t>optimised</a:t>
            </a:r>
            <a:r>
              <a:rPr lang="en-US" b="0" i="0" dirty="0" smtClean="0">
                <a:latin typeface="Arial" charset="0"/>
                <a:ea typeface="Arial" charset="0"/>
                <a:cs typeface="Arial" charset="0"/>
              </a:rPr>
              <a:t> at 36 pt.</a:t>
            </a:r>
            <a:endParaRPr lang="en-US" b="0" i="0" dirty="0">
              <a:latin typeface="Arial" charset="0"/>
              <a:ea typeface="Arial" charset="0"/>
              <a:cs typeface="Arial" charset="0"/>
            </a:endParaRPr>
          </a:p>
        </p:txBody>
      </p:sp>
      <p:sp>
        <p:nvSpPr>
          <p:cNvPr id="12" name="yoda.jpg"/>
          <p:cNvSpPr>
            <a:spLocks noGrp="1"/>
          </p:cNvSpPr>
          <p:nvPr>
            <p:ph type="pic" sz="quarter" idx="16" hasCustomPrompt="1"/>
          </p:nvPr>
        </p:nvSpPr>
        <p:spPr>
          <a:xfrm>
            <a:off x="2336416"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22" hasCustomPrompt="1"/>
          </p:nvPr>
        </p:nvSpPr>
        <p:spPr>
          <a:xfrm>
            <a:off x="18117958" y="7560000"/>
            <a:ext cx="4442400" cy="2123658"/>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No worries</a:t>
            </a:r>
          </a:p>
          <a:p>
            <a:pPr algn="ctr"/>
            <a:r>
              <a:rPr lang="en-US" b="0" i="0" dirty="0" smtClean="0">
                <a:latin typeface="Arial" charset="0"/>
                <a:ea typeface="Arial" charset="0"/>
                <a:cs typeface="Arial" charset="0"/>
              </a:rPr>
              <a:t>It’s OK if the subtext lengths differ.</a:t>
            </a:r>
          </a:p>
        </p:txBody>
      </p:sp>
      <p:sp>
        <p:nvSpPr>
          <p:cNvPr id="14" name="yoda.jpg"/>
          <p:cNvSpPr>
            <a:spLocks noGrp="1"/>
          </p:cNvSpPr>
          <p:nvPr>
            <p:ph type="pic" sz="quarter" idx="23" hasCustomPrompt="1"/>
          </p:nvPr>
        </p:nvSpPr>
        <p:spPr>
          <a:xfrm>
            <a:off x="18602158"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5" name="Line"/>
          <p:cNvSpPr/>
          <p:nvPr userDrawn="1"/>
        </p:nvSpPr>
        <p:spPr>
          <a:xfrm>
            <a:off x="6784373" y="5077096"/>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ubtitle"/>
          <p:cNvSpPr>
            <a:spLocks noGrp="1"/>
          </p:cNvSpPr>
          <p:nvPr>
            <p:ph type="body" sz="quarter" idx="24" hasCustomPrompt="1"/>
          </p:nvPr>
        </p:nvSpPr>
        <p:spPr>
          <a:xfrm>
            <a:off x="7274130" y="7560000"/>
            <a:ext cx="4442400" cy="2677656"/>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Rehearse</a:t>
            </a:r>
          </a:p>
          <a:p>
            <a:pPr algn="ctr"/>
            <a:r>
              <a:rPr lang="en-US" b="0" i="0" dirty="0" smtClean="0">
                <a:latin typeface="Arial" charset="0"/>
                <a:ea typeface="Arial" charset="0"/>
                <a:cs typeface="Arial" charset="0"/>
              </a:rPr>
              <a:t>Rely on rehearsing your voiceover rather than writing.</a:t>
            </a:r>
          </a:p>
        </p:txBody>
      </p:sp>
      <p:sp>
        <p:nvSpPr>
          <p:cNvPr id="17" name="yoda.jpg"/>
          <p:cNvSpPr>
            <a:spLocks noGrp="1"/>
          </p:cNvSpPr>
          <p:nvPr>
            <p:ph type="pic" sz="quarter" idx="25" hasCustomPrompt="1"/>
          </p:nvPr>
        </p:nvSpPr>
        <p:spPr>
          <a:xfrm>
            <a:off x="7758330"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8" name="Line"/>
          <p:cNvSpPr/>
          <p:nvPr userDrawn="1"/>
        </p:nvSpPr>
        <p:spPr>
          <a:xfrm>
            <a:off x="17628201" y="5113933"/>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Line"/>
          <p:cNvSpPr/>
          <p:nvPr userDrawn="1"/>
        </p:nvSpPr>
        <p:spPr>
          <a:xfrm>
            <a:off x="12206287" y="5113933"/>
            <a:ext cx="1" cy="3561808"/>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Subtitle"/>
          <p:cNvSpPr>
            <a:spLocks noGrp="1"/>
          </p:cNvSpPr>
          <p:nvPr>
            <p:ph type="body" sz="quarter" idx="26" hasCustomPrompt="1"/>
          </p:nvPr>
        </p:nvSpPr>
        <p:spPr>
          <a:xfrm>
            <a:off x="12696044" y="7560000"/>
            <a:ext cx="4442400" cy="2677656"/>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pPr algn="ctr"/>
            <a:r>
              <a:rPr lang="en-US" sz="6000" b="1" i="0" dirty="0" smtClean="0">
                <a:latin typeface="Arial" charset="0"/>
                <a:ea typeface="Arial" charset="0"/>
                <a:cs typeface="Arial" charset="0"/>
              </a:rPr>
              <a:t>Focus</a:t>
            </a:r>
          </a:p>
          <a:p>
            <a:pPr algn="ctr"/>
            <a:r>
              <a:rPr lang="en-US" b="0" i="0" dirty="0" smtClean="0">
                <a:latin typeface="Arial" charset="0"/>
                <a:ea typeface="Arial" charset="0"/>
                <a:cs typeface="Arial" charset="0"/>
              </a:rPr>
              <a:t>Use 4 points maximum to keep focus.</a:t>
            </a:r>
            <a:endParaRPr lang="en-US" b="0" i="0" dirty="0">
              <a:latin typeface="Arial" charset="0"/>
              <a:ea typeface="Arial" charset="0"/>
              <a:cs typeface="Arial" charset="0"/>
            </a:endParaRPr>
          </a:p>
        </p:txBody>
      </p:sp>
      <p:sp>
        <p:nvSpPr>
          <p:cNvPr id="21" name="yoda.jpg"/>
          <p:cNvSpPr>
            <a:spLocks noGrp="1"/>
          </p:cNvSpPr>
          <p:nvPr>
            <p:ph type="pic" sz="quarter" idx="27" hasCustomPrompt="1"/>
          </p:nvPr>
        </p:nvSpPr>
        <p:spPr>
          <a:xfrm>
            <a:off x="13180244" y="4214157"/>
            <a:ext cx="3474000" cy="29160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grpSp>
        <p:nvGrpSpPr>
          <p:cNvPr id="22" name="Group 21"/>
          <p:cNvGrpSpPr/>
          <p:nvPr userDrawn="1"/>
        </p:nvGrpSpPr>
        <p:grpSpPr>
          <a:xfrm>
            <a:off x="8856000" y="12042000"/>
            <a:ext cx="5646902" cy="533400"/>
            <a:chOff x="16630538" y="12039600"/>
            <a:chExt cx="5646902" cy="533400"/>
          </a:xfrm>
        </p:grpSpPr>
        <p:sp>
          <p:nvSpPr>
            <p:cNvPr id="23"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 points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Three points with text light</a:t>
            </a:r>
            <a:endParaRPr lang="en-US" dirty="0"/>
          </a:p>
        </p:txBody>
      </p:sp>
      <p:sp>
        <p:nvSpPr>
          <p:cNvPr id="11" name="Subtitle"/>
          <p:cNvSpPr>
            <a:spLocks noGrp="1"/>
          </p:cNvSpPr>
          <p:nvPr>
            <p:ph type="body" sz="quarter" idx="21" hasCustomPrompt="1"/>
          </p:nvPr>
        </p:nvSpPr>
        <p:spPr>
          <a:xfrm>
            <a:off x="2502153" y="6656400"/>
            <a:ext cx="5778000" cy="3231654"/>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Point header</a:t>
            </a:r>
          </a:p>
          <a:p>
            <a:r>
              <a:rPr lang="en-US" b="0" i="0" dirty="0" smtClean="0">
                <a:latin typeface="Arial" charset="0"/>
                <a:ea typeface="Arial" charset="0"/>
                <a:cs typeface="Arial" charset="0"/>
              </a:rPr>
              <a:t>Be short and precise when you are using this column. Use maximum 4 lines of text to make things direct.</a:t>
            </a:r>
            <a:endParaRPr lang="en-US" b="0" i="0" dirty="0">
              <a:latin typeface="Arial" charset="0"/>
              <a:ea typeface="Arial" charset="0"/>
              <a:cs typeface="Arial" charset="0"/>
            </a:endParaRPr>
          </a:p>
        </p:txBody>
      </p:sp>
      <p:sp>
        <p:nvSpPr>
          <p:cNvPr id="13" name="Subtitle"/>
          <p:cNvSpPr>
            <a:spLocks noGrp="1"/>
          </p:cNvSpPr>
          <p:nvPr>
            <p:ph type="body" sz="quarter" idx="22" hasCustomPrompt="1"/>
          </p:nvPr>
        </p:nvSpPr>
        <p:spPr>
          <a:xfrm>
            <a:off x="16778547" y="6656400"/>
            <a:ext cx="5777999" cy="2123658"/>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Really</a:t>
            </a:r>
          </a:p>
          <a:p>
            <a:r>
              <a:rPr lang="en-US" sz="3600" b="0" i="0" dirty="0" smtClean="0">
                <a:latin typeface="Arial" charset="0"/>
                <a:ea typeface="Arial" charset="0"/>
                <a:cs typeface="Arial" charset="0"/>
              </a:rPr>
              <a:t>Of course you can use a shorter text and that is fine.</a:t>
            </a:r>
            <a:endParaRPr lang="en-US" sz="3600" b="0" i="0" dirty="0">
              <a:latin typeface="Arial" charset="0"/>
              <a:ea typeface="Arial" charset="0"/>
              <a:cs typeface="Arial" charset="0"/>
            </a:endParaRPr>
          </a:p>
        </p:txBody>
      </p:sp>
      <p:sp>
        <p:nvSpPr>
          <p:cNvPr id="15" name="Line"/>
          <p:cNvSpPr/>
          <p:nvPr userDrawn="1"/>
        </p:nvSpPr>
        <p:spPr>
          <a:xfrm>
            <a:off x="8960251" y="4611632"/>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ubtitle"/>
          <p:cNvSpPr>
            <a:spLocks noGrp="1"/>
          </p:cNvSpPr>
          <p:nvPr>
            <p:ph type="body" sz="quarter" idx="24" hasCustomPrompt="1"/>
          </p:nvPr>
        </p:nvSpPr>
        <p:spPr>
          <a:xfrm>
            <a:off x="9640350" y="6656400"/>
            <a:ext cx="5778000" cy="3231654"/>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Only one line</a:t>
            </a:r>
          </a:p>
          <a:p>
            <a:r>
              <a:rPr lang="en-US" sz="3600" b="0" i="0" dirty="0" smtClean="0">
                <a:latin typeface="Arial" charset="0"/>
                <a:ea typeface="Arial" charset="0"/>
                <a:cs typeface="Arial" charset="0"/>
              </a:rPr>
              <a:t>Be short and precise when you are using this column. Use maximum 4 lines of text to make things direct.</a:t>
            </a:r>
            <a:endParaRPr lang="en-US" sz="3600" b="0" i="0" dirty="0">
              <a:latin typeface="Arial" charset="0"/>
              <a:ea typeface="Arial" charset="0"/>
              <a:cs typeface="Arial" charset="0"/>
            </a:endParaRPr>
          </a:p>
        </p:txBody>
      </p:sp>
      <p:sp>
        <p:nvSpPr>
          <p:cNvPr id="18" name="Line"/>
          <p:cNvSpPr/>
          <p:nvPr userDrawn="1"/>
        </p:nvSpPr>
        <p:spPr>
          <a:xfrm>
            <a:off x="16098448" y="4648469"/>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Subtitle"/>
          <p:cNvSpPr>
            <a:spLocks noGrp="1"/>
          </p:cNvSpPr>
          <p:nvPr>
            <p:ph type="body" sz="quarter" idx="18" hasCustomPrompt="1"/>
          </p:nvPr>
        </p:nvSpPr>
        <p:spPr>
          <a:xfrm>
            <a:off x="2502153" y="4284000"/>
            <a:ext cx="5778000" cy="19368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dirty="0" smtClean="0"/>
              <a:t>1</a:t>
            </a:r>
          </a:p>
        </p:txBody>
      </p:sp>
      <p:sp>
        <p:nvSpPr>
          <p:cNvPr id="21" name="Subtitle"/>
          <p:cNvSpPr>
            <a:spLocks noGrp="1"/>
          </p:cNvSpPr>
          <p:nvPr>
            <p:ph type="body" sz="quarter" idx="25" hasCustomPrompt="1"/>
          </p:nvPr>
        </p:nvSpPr>
        <p:spPr>
          <a:xfrm>
            <a:off x="9640350" y="4284000"/>
            <a:ext cx="5778000" cy="1938992"/>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smtClean="0"/>
              <a:t>2</a:t>
            </a:r>
            <a:endParaRPr lang="en-US" dirty="0" smtClean="0"/>
          </a:p>
        </p:txBody>
      </p:sp>
      <p:sp>
        <p:nvSpPr>
          <p:cNvPr id="22" name="Subtitle"/>
          <p:cNvSpPr>
            <a:spLocks noGrp="1"/>
          </p:cNvSpPr>
          <p:nvPr>
            <p:ph type="body" sz="quarter" idx="26" hasCustomPrompt="1"/>
          </p:nvPr>
        </p:nvSpPr>
        <p:spPr>
          <a:xfrm>
            <a:off x="16779600" y="4284000"/>
            <a:ext cx="5778000" cy="1936800"/>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dirty="0" smtClean="0"/>
              <a:t>3</a:t>
            </a:r>
          </a:p>
        </p:txBody>
      </p:sp>
      <p:grpSp>
        <p:nvGrpSpPr>
          <p:cNvPr id="17" name="Group 16"/>
          <p:cNvGrpSpPr/>
          <p:nvPr userDrawn="1"/>
        </p:nvGrpSpPr>
        <p:grpSpPr>
          <a:xfrm>
            <a:off x="8856000" y="12042000"/>
            <a:ext cx="5646902" cy="533400"/>
            <a:chOff x="16630538" y="12039600"/>
            <a:chExt cx="5646902" cy="533400"/>
          </a:xfrm>
        </p:grpSpPr>
        <p:sp>
          <p:nvSpPr>
            <p:cNvPr id="19"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24" name="Line"/>
          <p:cNvSpPr/>
          <p:nvPr userDrawn="1"/>
        </p:nvSpPr>
        <p:spPr>
          <a:xfrm>
            <a:off x="1822054" y="4609877"/>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points_Black">
    <p:bg>
      <p:bgPr>
        <a:solidFill>
          <a:srgbClr val="141414"/>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chemeClr val="bg1"/>
                </a:solidFill>
                <a:latin typeface="Arial" charset="0"/>
                <a:ea typeface="Arial" charset="0"/>
                <a:cs typeface="Arial" charset="0"/>
              </a:defRPr>
            </a:lvl1pPr>
          </a:lstStyle>
          <a:p>
            <a:r>
              <a:rPr lang="en-US" dirty="0" smtClean="0"/>
              <a:t>Three points with text strong</a:t>
            </a:r>
            <a:endParaRPr lang="en-US" dirty="0"/>
          </a:p>
        </p:txBody>
      </p:sp>
      <p:sp>
        <p:nvSpPr>
          <p:cNvPr id="11" name="Subtitle"/>
          <p:cNvSpPr>
            <a:spLocks noGrp="1"/>
          </p:cNvSpPr>
          <p:nvPr>
            <p:ph type="body" sz="quarter" idx="21" hasCustomPrompt="1"/>
          </p:nvPr>
        </p:nvSpPr>
        <p:spPr>
          <a:xfrm>
            <a:off x="2502364" y="6656400"/>
            <a:ext cx="5778000" cy="3231654"/>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3600" b="0" i="0" spc="-150"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Point header</a:t>
            </a:r>
          </a:p>
          <a:p>
            <a:r>
              <a:rPr lang="en-US" b="0" i="0" dirty="0" smtClean="0">
                <a:solidFill>
                  <a:schemeClr val="bg1"/>
                </a:solidFill>
                <a:latin typeface="Arial" charset="0"/>
                <a:ea typeface="Arial" charset="0"/>
                <a:cs typeface="Arial" charset="0"/>
              </a:rPr>
              <a:t>Be short and precise when you are using this column. Use maximum 4 lines of text to make things direct.</a:t>
            </a:r>
            <a:endParaRPr lang="en-US" b="0" i="0" dirty="0">
              <a:solidFill>
                <a:schemeClr val="bg1"/>
              </a:solidFill>
              <a:latin typeface="Arial" charset="0"/>
              <a:ea typeface="Arial" charset="0"/>
              <a:cs typeface="Arial" charset="0"/>
            </a:endParaRPr>
          </a:p>
        </p:txBody>
      </p:sp>
      <p:sp>
        <p:nvSpPr>
          <p:cNvPr id="13" name="Subtitle"/>
          <p:cNvSpPr>
            <a:spLocks noGrp="1"/>
          </p:cNvSpPr>
          <p:nvPr>
            <p:ph type="body" sz="quarter" idx="22" hasCustomPrompt="1"/>
          </p:nvPr>
        </p:nvSpPr>
        <p:spPr>
          <a:xfrm>
            <a:off x="16779600" y="6656400"/>
            <a:ext cx="57780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Really</a:t>
            </a:r>
          </a:p>
          <a:p>
            <a:r>
              <a:rPr lang="en-US" sz="3600" b="0" i="0" dirty="0" smtClean="0">
                <a:solidFill>
                  <a:schemeClr val="bg1"/>
                </a:solidFill>
                <a:latin typeface="Arial" charset="0"/>
                <a:ea typeface="Arial" charset="0"/>
                <a:cs typeface="Arial" charset="0"/>
              </a:rPr>
              <a:t>Of course you can use a shorter text and that is fine.</a:t>
            </a:r>
            <a:endParaRPr lang="en-US" sz="3600" b="0" i="0" dirty="0">
              <a:solidFill>
                <a:schemeClr val="bg1"/>
              </a:solidFill>
              <a:latin typeface="Arial" charset="0"/>
              <a:ea typeface="Arial" charset="0"/>
              <a:cs typeface="Arial" charset="0"/>
            </a:endParaRPr>
          </a:p>
        </p:txBody>
      </p:sp>
      <p:sp>
        <p:nvSpPr>
          <p:cNvPr id="16" name="Subtitle"/>
          <p:cNvSpPr>
            <a:spLocks noGrp="1"/>
          </p:cNvSpPr>
          <p:nvPr>
            <p:ph type="body" sz="quarter" idx="24" hasCustomPrompt="1"/>
          </p:nvPr>
        </p:nvSpPr>
        <p:spPr>
          <a:xfrm>
            <a:off x="9640983" y="6656400"/>
            <a:ext cx="5778000" cy="3231654"/>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Only one line</a:t>
            </a:r>
          </a:p>
          <a:p>
            <a:r>
              <a:rPr lang="en-US" sz="3600" b="0" i="0" dirty="0" smtClean="0">
                <a:solidFill>
                  <a:schemeClr val="bg1"/>
                </a:solidFill>
                <a:latin typeface="Arial" charset="0"/>
                <a:ea typeface="Arial" charset="0"/>
                <a:cs typeface="Arial" charset="0"/>
              </a:rPr>
              <a:t>Be short and precise when you are using this column. Use maximum 4 lines of text to make things direct.</a:t>
            </a:r>
            <a:endParaRPr lang="en-US" sz="3600" b="0" i="0" dirty="0">
              <a:solidFill>
                <a:schemeClr val="bg1"/>
              </a:solidFill>
              <a:latin typeface="Arial" charset="0"/>
              <a:ea typeface="Arial" charset="0"/>
              <a:cs typeface="Arial" charset="0"/>
            </a:endParaRPr>
          </a:p>
        </p:txBody>
      </p:sp>
      <p:sp>
        <p:nvSpPr>
          <p:cNvPr id="20" name="Subtitle"/>
          <p:cNvSpPr>
            <a:spLocks noGrp="1"/>
          </p:cNvSpPr>
          <p:nvPr>
            <p:ph type="body" sz="quarter" idx="18" hasCustomPrompt="1"/>
          </p:nvPr>
        </p:nvSpPr>
        <p:spPr>
          <a:xfrm>
            <a:off x="2502364" y="4284000"/>
            <a:ext cx="5778000" cy="1938992"/>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dirty="0" smtClean="0"/>
              <a:t>1</a:t>
            </a:r>
          </a:p>
        </p:txBody>
      </p:sp>
      <p:sp>
        <p:nvSpPr>
          <p:cNvPr id="21" name="Subtitle"/>
          <p:cNvSpPr>
            <a:spLocks noGrp="1"/>
          </p:cNvSpPr>
          <p:nvPr>
            <p:ph type="body" sz="quarter" idx="25" hasCustomPrompt="1"/>
          </p:nvPr>
        </p:nvSpPr>
        <p:spPr>
          <a:xfrm>
            <a:off x="9640983" y="4284000"/>
            <a:ext cx="5778000" cy="1938992"/>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smtClean="0"/>
              <a:t>2</a:t>
            </a:r>
            <a:endParaRPr lang="en-US" dirty="0" smtClean="0"/>
          </a:p>
        </p:txBody>
      </p:sp>
      <p:sp>
        <p:nvSpPr>
          <p:cNvPr id="22" name="Subtitle"/>
          <p:cNvSpPr>
            <a:spLocks noGrp="1"/>
          </p:cNvSpPr>
          <p:nvPr>
            <p:ph type="body" sz="quarter" idx="26" hasCustomPrompt="1"/>
          </p:nvPr>
        </p:nvSpPr>
        <p:spPr>
          <a:xfrm>
            <a:off x="16779600" y="4284000"/>
            <a:ext cx="5778000" cy="1938992"/>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12000" b="1" i="0" spc="-150" baseline="0">
                <a:solidFill>
                  <a:srgbClr val="FF7626"/>
                </a:solidFill>
                <a:latin typeface="Arial" charset="0"/>
                <a:ea typeface="Arial" charset="0"/>
                <a:cs typeface="Arial" charset="0"/>
              </a:defRPr>
            </a:lvl1pPr>
          </a:lstStyle>
          <a:p>
            <a:r>
              <a:rPr lang="en-US" dirty="0" smtClean="0"/>
              <a:t>3</a:t>
            </a:r>
          </a:p>
        </p:txBody>
      </p:sp>
      <p:grpSp>
        <p:nvGrpSpPr>
          <p:cNvPr id="24" name="Group 23"/>
          <p:cNvGrpSpPr/>
          <p:nvPr userDrawn="1"/>
        </p:nvGrpSpPr>
        <p:grpSpPr>
          <a:xfrm>
            <a:off x="8856000" y="12042000"/>
            <a:ext cx="5646902" cy="533400"/>
            <a:chOff x="16630538" y="12039600"/>
            <a:chExt cx="5646902" cy="533400"/>
          </a:xfrm>
        </p:grpSpPr>
        <p:sp>
          <p:nvSpPr>
            <p:cNvPr id="25"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
        <p:nvSpPr>
          <p:cNvPr id="27" name="Line"/>
          <p:cNvSpPr/>
          <p:nvPr userDrawn="1"/>
        </p:nvSpPr>
        <p:spPr>
          <a:xfrm>
            <a:off x="8960673" y="4611632"/>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 name="Line"/>
          <p:cNvSpPr/>
          <p:nvPr userDrawn="1"/>
        </p:nvSpPr>
        <p:spPr>
          <a:xfrm>
            <a:off x="16099292" y="4648469"/>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Line"/>
          <p:cNvSpPr/>
          <p:nvPr userDrawn="1"/>
        </p:nvSpPr>
        <p:spPr>
          <a:xfrm>
            <a:off x="1822054" y="4609877"/>
            <a:ext cx="1" cy="2520000"/>
          </a:xfrm>
          <a:prstGeom prst="line">
            <a:avLst/>
          </a:prstGeom>
          <a:ln w="50800">
            <a:solidFill>
              <a:srgbClr val="FF7626"/>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points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Four points with text light</a:t>
            </a:r>
            <a:endParaRPr lang="en-US" dirty="0"/>
          </a:p>
        </p:txBody>
      </p:sp>
      <p:sp>
        <p:nvSpPr>
          <p:cNvPr id="11" name="Subtitle"/>
          <p:cNvSpPr>
            <a:spLocks noGrp="1"/>
          </p:cNvSpPr>
          <p:nvPr>
            <p:ph type="body" sz="quarter" idx="21" hasCustomPrompt="1"/>
          </p:nvPr>
        </p:nvSpPr>
        <p:spPr>
          <a:xfrm>
            <a:off x="2685600" y="4744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6000" b="1" i="0" dirty="0" smtClean="0">
                <a:solidFill>
                  <a:srgbClr val="141414"/>
                </a:solidFill>
                <a:latin typeface="Arial" charset="0"/>
                <a:ea typeface="Arial" charset="0"/>
                <a:cs typeface="Arial" charset="0"/>
              </a:rPr>
              <a:t>Point 1</a:t>
            </a:r>
          </a:p>
          <a:p>
            <a:r>
              <a:rPr lang="en-US" sz="3600" b="0" i="0" dirty="0" smtClean="0">
                <a:solidFill>
                  <a:srgbClr val="141414"/>
                </a:solidFill>
                <a:latin typeface="Arial" charset="0"/>
                <a:ea typeface="Arial" charset="0"/>
                <a:cs typeface="Arial" charset="0"/>
              </a:rPr>
              <a:t>Be short and precise when you are using this column. Use maximum 3 lines of text to make things direct.</a:t>
            </a:r>
            <a:endParaRPr lang="en-US" sz="3600" b="0" i="0" dirty="0">
              <a:solidFill>
                <a:srgbClr val="141414"/>
              </a:solidFill>
              <a:latin typeface="Arial" charset="0"/>
              <a:ea typeface="Arial" charset="0"/>
              <a:cs typeface="Arial" charset="0"/>
            </a:endParaRPr>
          </a:p>
        </p:txBody>
      </p:sp>
      <p:sp>
        <p:nvSpPr>
          <p:cNvPr id="17" name="Subtitle"/>
          <p:cNvSpPr>
            <a:spLocks noGrp="1"/>
          </p:cNvSpPr>
          <p:nvPr>
            <p:ph type="body" sz="quarter" idx="22" hasCustomPrompt="1"/>
          </p:nvPr>
        </p:nvSpPr>
        <p:spPr>
          <a:xfrm>
            <a:off x="13089600" y="4744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6000" b="1" i="0" dirty="0" smtClean="0">
                <a:solidFill>
                  <a:srgbClr val="141414"/>
                </a:solidFill>
                <a:latin typeface="Arial" charset="0"/>
                <a:ea typeface="Arial" charset="0"/>
                <a:cs typeface="Arial" charset="0"/>
              </a:rPr>
              <a:t>Point 2</a:t>
            </a:r>
          </a:p>
          <a:p>
            <a:r>
              <a:rPr lang="en-US" sz="3600" b="0" i="0" dirty="0" smtClean="0">
                <a:solidFill>
                  <a:srgbClr val="141414"/>
                </a:solidFill>
                <a:latin typeface="Arial" charset="0"/>
                <a:ea typeface="Arial" charset="0"/>
                <a:cs typeface="Arial" charset="0"/>
              </a:rPr>
              <a:t>Be short and precise when you are using this column. Use maximum 3 lines of text to make things direct.</a:t>
            </a:r>
            <a:endParaRPr lang="en-US" sz="3600" b="0" i="0" dirty="0">
              <a:solidFill>
                <a:srgbClr val="141414"/>
              </a:solidFill>
              <a:latin typeface="Arial" charset="0"/>
              <a:ea typeface="Arial" charset="0"/>
              <a:cs typeface="Arial" charset="0"/>
            </a:endParaRPr>
          </a:p>
        </p:txBody>
      </p:sp>
      <p:sp>
        <p:nvSpPr>
          <p:cNvPr id="19" name="Subtitle"/>
          <p:cNvSpPr>
            <a:spLocks noGrp="1"/>
          </p:cNvSpPr>
          <p:nvPr>
            <p:ph type="body" sz="quarter" idx="23" hasCustomPrompt="1"/>
          </p:nvPr>
        </p:nvSpPr>
        <p:spPr>
          <a:xfrm>
            <a:off x="2685600" y="8146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6000" b="1" i="0" dirty="0" smtClean="0">
                <a:solidFill>
                  <a:srgbClr val="141414"/>
                </a:solidFill>
                <a:latin typeface="Arial" charset="0"/>
                <a:ea typeface="Arial" charset="0"/>
                <a:cs typeface="Arial" charset="0"/>
              </a:rPr>
              <a:t>Point 3</a:t>
            </a:r>
          </a:p>
          <a:p>
            <a:r>
              <a:rPr lang="en-US" sz="3600" b="0" i="0" dirty="0" smtClean="0">
                <a:solidFill>
                  <a:srgbClr val="141414"/>
                </a:solidFill>
                <a:latin typeface="Arial" charset="0"/>
                <a:ea typeface="Arial" charset="0"/>
                <a:cs typeface="Arial" charset="0"/>
              </a:rPr>
              <a:t>Be short and precise when you are using this column. Use maximum 3 lines of text to make things direct.</a:t>
            </a:r>
            <a:endParaRPr lang="en-US" sz="3600" b="0" i="0" dirty="0">
              <a:solidFill>
                <a:srgbClr val="141414"/>
              </a:solidFill>
              <a:latin typeface="Arial" charset="0"/>
              <a:ea typeface="Arial" charset="0"/>
              <a:cs typeface="Arial" charset="0"/>
            </a:endParaRPr>
          </a:p>
        </p:txBody>
      </p:sp>
      <p:sp>
        <p:nvSpPr>
          <p:cNvPr id="23" name="Subtitle"/>
          <p:cNvSpPr>
            <a:spLocks noGrp="1"/>
          </p:cNvSpPr>
          <p:nvPr>
            <p:ph type="body" sz="quarter" idx="24" hasCustomPrompt="1"/>
          </p:nvPr>
        </p:nvSpPr>
        <p:spPr>
          <a:xfrm>
            <a:off x="13089600" y="8146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6000" b="1" i="0" dirty="0" smtClean="0">
                <a:solidFill>
                  <a:srgbClr val="141414"/>
                </a:solidFill>
                <a:latin typeface="Arial" charset="0"/>
                <a:ea typeface="Arial" charset="0"/>
                <a:cs typeface="Arial" charset="0"/>
              </a:rPr>
              <a:t>Point 4</a:t>
            </a:r>
          </a:p>
          <a:p>
            <a:r>
              <a:rPr lang="en-US" sz="3600" b="0" i="0" dirty="0" smtClean="0">
                <a:solidFill>
                  <a:srgbClr val="141414"/>
                </a:solidFill>
                <a:latin typeface="Arial" charset="0"/>
                <a:ea typeface="Arial" charset="0"/>
                <a:cs typeface="Arial" charset="0"/>
              </a:rPr>
              <a:t>Be short and precise when you are using this column. Use maximum 3 lines of text to make things direct.</a:t>
            </a:r>
            <a:endParaRPr lang="en-US" sz="3600" b="0" i="0" dirty="0">
              <a:solidFill>
                <a:srgbClr val="141414"/>
              </a:solidFill>
              <a:latin typeface="Arial" charset="0"/>
              <a:ea typeface="Arial" charset="0"/>
              <a:cs typeface="Arial" charset="0"/>
            </a:endParaRPr>
          </a:p>
        </p:txBody>
      </p:sp>
      <p:grpSp>
        <p:nvGrpSpPr>
          <p:cNvPr id="15" name="Group 14"/>
          <p:cNvGrpSpPr/>
          <p:nvPr userDrawn="1"/>
        </p:nvGrpSpPr>
        <p:grpSpPr>
          <a:xfrm>
            <a:off x="8856000" y="12042000"/>
            <a:ext cx="5646902" cy="533400"/>
            <a:chOff x="16630538" y="12039600"/>
            <a:chExt cx="5646902" cy="533400"/>
          </a:xfrm>
        </p:grpSpPr>
        <p:sp>
          <p:nvSpPr>
            <p:cNvPr id="16"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21" name="Rectangle"/>
          <p:cNvSpPr>
            <a:spLocks noGrp="1"/>
          </p:cNvSpPr>
          <p:nvPr>
            <p:ph type="body" sz="quarter" idx="25" hasCustomPrompt="1"/>
          </p:nvPr>
        </p:nvSpPr>
        <p:spPr>
          <a:xfrm>
            <a:off x="1822450" y="4899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22" name="Rectangle"/>
          <p:cNvSpPr>
            <a:spLocks noGrp="1"/>
          </p:cNvSpPr>
          <p:nvPr>
            <p:ph type="body" sz="quarter" idx="26" hasCustomPrompt="1"/>
          </p:nvPr>
        </p:nvSpPr>
        <p:spPr>
          <a:xfrm>
            <a:off x="12191206" y="4899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28" name="Rectangle"/>
          <p:cNvSpPr>
            <a:spLocks noGrp="1"/>
          </p:cNvSpPr>
          <p:nvPr>
            <p:ph type="body" sz="quarter" idx="27" hasCustomPrompt="1"/>
          </p:nvPr>
        </p:nvSpPr>
        <p:spPr>
          <a:xfrm>
            <a:off x="1822450" y="8301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29" name="Rectangle"/>
          <p:cNvSpPr>
            <a:spLocks noGrp="1"/>
          </p:cNvSpPr>
          <p:nvPr>
            <p:ph type="body" sz="quarter" idx="28" hasCustomPrompt="1"/>
          </p:nvPr>
        </p:nvSpPr>
        <p:spPr>
          <a:xfrm>
            <a:off x="12190413" y="8301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 points_Black">
    <p:bg>
      <p:bgPr>
        <a:solidFill>
          <a:srgbClr val="141414"/>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chemeClr val="bg1"/>
                </a:solidFill>
                <a:latin typeface="Arial" charset="0"/>
                <a:ea typeface="Arial" charset="0"/>
                <a:cs typeface="Arial" charset="0"/>
              </a:defRPr>
            </a:lvl1pPr>
          </a:lstStyle>
          <a:p>
            <a:r>
              <a:rPr lang="en-US" dirty="0" smtClean="0"/>
              <a:t>Four points with text strong</a:t>
            </a:r>
            <a:endParaRPr lang="en-US" dirty="0"/>
          </a:p>
        </p:txBody>
      </p:sp>
      <p:sp>
        <p:nvSpPr>
          <p:cNvPr id="11" name="Subtitle"/>
          <p:cNvSpPr>
            <a:spLocks noGrp="1"/>
          </p:cNvSpPr>
          <p:nvPr>
            <p:ph type="body" sz="quarter" idx="21" hasCustomPrompt="1"/>
          </p:nvPr>
        </p:nvSpPr>
        <p:spPr>
          <a:xfrm>
            <a:off x="2685600" y="4744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Point 1</a:t>
            </a:r>
          </a:p>
          <a:p>
            <a:r>
              <a:rPr lang="en-US" sz="3600" b="0" i="0" dirty="0" smtClean="0">
                <a:solidFill>
                  <a:schemeClr val="bg1"/>
                </a:solidFill>
                <a:latin typeface="Arial" charset="0"/>
                <a:ea typeface="Arial" charset="0"/>
                <a:cs typeface="Arial" charset="0"/>
              </a:rPr>
              <a:t>Be short and precise when you are using this column. Use maximum 3 lines of text to make things direct.</a:t>
            </a:r>
            <a:endParaRPr lang="en-US" sz="3600" b="0" i="0" dirty="0">
              <a:solidFill>
                <a:schemeClr val="bg1"/>
              </a:solidFill>
              <a:latin typeface="Arial" charset="0"/>
              <a:ea typeface="Arial" charset="0"/>
              <a:cs typeface="Arial" charset="0"/>
            </a:endParaRPr>
          </a:p>
        </p:txBody>
      </p:sp>
      <p:sp>
        <p:nvSpPr>
          <p:cNvPr id="17" name="Subtitle"/>
          <p:cNvSpPr>
            <a:spLocks noGrp="1"/>
          </p:cNvSpPr>
          <p:nvPr>
            <p:ph type="body" sz="quarter" idx="22" hasCustomPrompt="1"/>
          </p:nvPr>
        </p:nvSpPr>
        <p:spPr>
          <a:xfrm>
            <a:off x="13089600" y="4744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Point 2</a:t>
            </a:r>
          </a:p>
          <a:p>
            <a:r>
              <a:rPr lang="en-US" sz="3600" b="0" i="0" dirty="0" smtClean="0">
                <a:solidFill>
                  <a:schemeClr val="bg1"/>
                </a:solidFill>
                <a:latin typeface="Arial" charset="0"/>
                <a:ea typeface="Arial" charset="0"/>
                <a:cs typeface="Arial" charset="0"/>
              </a:rPr>
              <a:t>Be short and precise when you are using this column. Use maximum 3 lines of text to make things direct.</a:t>
            </a:r>
            <a:endParaRPr lang="en-US" sz="3600" b="0" i="0" dirty="0">
              <a:solidFill>
                <a:schemeClr val="bg1"/>
              </a:solidFill>
              <a:latin typeface="Arial" charset="0"/>
              <a:ea typeface="Arial" charset="0"/>
              <a:cs typeface="Arial" charset="0"/>
            </a:endParaRPr>
          </a:p>
        </p:txBody>
      </p:sp>
      <p:sp>
        <p:nvSpPr>
          <p:cNvPr id="19" name="Subtitle"/>
          <p:cNvSpPr>
            <a:spLocks noGrp="1"/>
          </p:cNvSpPr>
          <p:nvPr>
            <p:ph type="body" sz="quarter" idx="23" hasCustomPrompt="1"/>
          </p:nvPr>
        </p:nvSpPr>
        <p:spPr>
          <a:xfrm>
            <a:off x="2685600" y="8146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Point 3</a:t>
            </a:r>
          </a:p>
          <a:p>
            <a:r>
              <a:rPr lang="en-US" sz="3600" b="0" i="0" dirty="0" smtClean="0">
                <a:solidFill>
                  <a:schemeClr val="bg1"/>
                </a:solidFill>
                <a:latin typeface="Arial" charset="0"/>
                <a:ea typeface="Arial" charset="0"/>
                <a:cs typeface="Arial" charset="0"/>
              </a:rPr>
              <a:t>Be short and precise when you are using this column. Use maximum 3 lines of text to make things direct.</a:t>
            </a:r>
            <a:endParaRPr lang="en-US" sz="3600" b="0" i="0" dirty="0">
              <a:solidFill>
                <a:schemeClr val="bg1"/>
              </a:solidFill>
              <a:latin typeface="Arial" charset="0"/>
              <a:ea typeface="Arial" charset="0"/>
              <a:cs typeface="Arial" charset="0"/>
            </a:endParaRPr>
          </a:p>
        </p:txBody>
      </p:sp>
      <p:sp>
        <p:nvSpPr>
          <p:cNvPr id="23" name="Subtitle"/>
          <p:cNvSpPr>
            <a:spLocks noGrp="1"/>
          </p:cNvSpPr>
          <p:nvPr>
            <p:ph type="body" sz="quarter" idx="24" hasCustomPrompt="1"/>
          </p:nvPr>
        </p:nvSpPr>
        <p:spPr>
          <a:xfrm>
            <a:off x="13089600" y="8146800"/>
            <a:ext cx="7718400" cy="27792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1" i="0" spc="-36" baseline="0">
                <a:solidFill>
                  <a:schemeClr val="bg1"/>
                </a:solidFill>
                <a:latin typeface="Helvetica Light" charset="0"/>
                <a:ea typeface="Helvetica Light" charset="0"/>
                <a:cs typeface="Helvetica Light" charset="0"/>
              </a:defRPr>
            </a:lvl1pPr>
          </a:lstStyle>
          <a:p>
            <a:r>
              <a:rPr lang="en-US" sz="6000" b="1" i="0" dirty="0" smtClean="0">
                <a:solidFill>
                  <a:schemeClr val="bg1"/>
                </a:solidFill>
                <a:latin typeface="Arial" charset="0"/>
                <a:ea typeface="Arial" charset="0"/>
                <a:cs typeface="Arial" charset="0"/>
              </a:rPr>
              <a:t>Point 4</a:t>
            </a:r>
          </a:p>
          <a:p>
            <a:r>
              <a:rPr lang="en-US" sz="3600" b="0" i="0" dirty="0" smtClean="0">
                <a:solidFill>
                  <a:schemeClr val="bg1"/>
                </a:solidFill>
                <a:latin typeface="Arial" charset="0"/>
                <a:ea typeface="Arial" charset="0"/>
                <a:cs typeface="Arial" charset="0"/>
              </a:rPr>
              <a:t>Be short and precise when you are using this column. Use maximum 3 lines of text to make things direct.</a:t>
            </a:r>
            <a:endParaRPr lang="en-US" sz="3600" b="0" i="0" dirty="0">
              <a:solidFill>
                <a:schemeClr val="bg1"/>
              </a:solidFill>
              <a:latin typeface="Arial" charset="0"/>
              <a:ea typeface="Arial" charset="0"/>
              <a:cs typeface="Arial" charset="0"/>
            </a:endParaRPr>
          </a:p>
        </p:txBody>
      </p:sp>
      <p:grpSp>
        <p:nvGrpSpPr>
          <p:cNvPr id="20" name="Group 19"/>
          <p:cNvGrpSpPr/>
          <p:nvPr userDrawn="1"/>
        </p:nvGrpSpPr>
        <p:grpSpPr>
          <a:xfrm>
            <a:off x="8856000" y="12042000"/>
            <a:ext cx="5646902" cy="533400"/>
            <a:chOff x="16630538" y="12039600"/>
            <a:chExt cx="5646902" cy="533400"/>
          </a:xfrm>
        </p:grpSpPr>
        <p:sp>
          <p:nvSpPr>
            <p:cNvPr id="21"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
        <p:nvSpPr>
          <p:cNvPr id="15" name="Rectangle"/>
          <p:cNvSpPr>
            <a:spLocks noGrp="1"/>
          </p:cNvSpPr>
          <p:nvPr>
            <p:ph type="body" sz="quarter" idx="25" hasCustomPrompt="1"/>
          </p:nvPr>
        </p:nvSpPr>
        <p:spPr>
          <a:xfrm>
            <a:off x="1822450" y="4899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16" name="Rectangle"/>
          <p:cNvSpPr>
            <a:spLocks noGrp="1"/>
          </p:cNvSpPr>
          <p:nvPr>
            <p:ph type="body" sz="quarter" idx="26" hasCustomPrompt="1"/>
          </p:nvPr>
        </p:nvSpPr>
        <p:spPr>
          <a:xfrm>
            <a:off x="12191206" y="4899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18" name="Rectangle"/>
          <p:cNvSpPr>
            <a:spLocks noGrp="1"/>
          </p:cNvSpPr>
          <p:nvPr>
            <p:ph type="body" sz="quarter" idx="27" hasCustomPrompt="1"/>
          </p:nvPr>
        </p:nvSpPr>
        <p:spPr>
          <a:xfrm>
            <a:off x="1822450" y="8301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28" name="Rectangle"/>
          <p:cNvSpPr>
            <a:spLocks noGrp="1"/>
          </p:cNvSpPr>
          <p:nvPr>
            <p:ph type="body" sz="quarter" idx="28" hasCustomPrompt="1"/>
          </p:nvPr>
        </p:nvSpPr>
        <p:spPr>
          <a:xfrm>
            <a:off x="12190413" y="8301600"/>
            <a:ext cx="594000" cy="9792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 points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Eight points with text light</a:t>
            </a:r>
            <a:endParaRPr lang="en-US" dirty="0"/>
          </a:p>
        </p:txBody>
      </p:sp>
      <p:sp>
        <p:nvSpPr>
          <p:cNvPr id="11" name="Subtitle"/>
          <p:cNvSpPr>
            <a:spLocks noGrp="1"/>
          </p:cNvSpPr>
          <p:nvPr>
            <p:ph type="body" sz="quarter" idx="21" hasCustomPrompt="1"/>
          </p:nvPr>
        </p:nvSpPr>
        <p:spPr>
          <a:xfrm>
            <a:off x="2254498"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1</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15" name="Subtitle"/>
          <p:cNvSpPr>
            <a:spLocks noGrp="1"/>
          </p:cNvSpPr>
          <p:nvPr>
            <p:ph type="body" sz="quarter" idx="22" hasCustomPrompt="1"/>
          </p:nvPr>
        </p:nvSpPr>
        <p:spPr>
          <a:xfrm>
            <a:off x="73368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2</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21" name="Subtitle"/>
          <p:cNvSpPr>
            <a:spLocks noGrp="1"/>
          </p:cNvSpPr>
          <p:nvPr>
            <p:ph type="body" sz="quarter" idx="23" hasCustomPrompt="1"/>
          </p:nvPr>
        </p:nvSpPr>
        <p:spPr>
          <a:xfrm>
            <a:off x="127908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3</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28" name="Subtitle"/>
          <p:cNvSpPr>
            <a:spLocks noGrp="1"/>
          </p:cNvSpPr>
          <p:nvPr>
            <p:ph type="body" sz="quarter" idx="24" hasCustomPrompt="1"/>
          </p:nvPr>
        </p:nvSpPr>
        <p:spPr>
          <a:xfrm>
            <a:off x="180936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4</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30" name="Subtitle"/>
          <p:cNvSpPr>
            <a:spLocks noGrp="1"/>
          </p:cNvSpPr>
          <p:nvPr>
            <p:ph type="body" sz="quarter" idx="25" hasCustomPrompt="1"/>
          </p:nvPr>
        </p:nvSpPr>
        <p:spPr>
          <a:xfrm>
            <a:off x="2254102"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5</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32" name="Subtitle"/>
          <p:cNvSpPr>
            <a:spLocks noGrp="1"/>
          </p:cNvSpPr>
          <p:nvPr>
            <p:ph type="body" sz="quarter" idx="26" hasCustomPrompt="1"/>
          </p:nvPr>
        </p:nvSpPr>
        <p:spPr>
          <a:xfrm>
            <a:off x="7337302" y="81864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6</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34" name="Subtitle"/>
          <p:cNvSpPr>
            <a:spLocks noGrp="1"/>
          </p:cNvSpPr>
          <p:nvPr>
            <p:ph type="body" sz="quarter" idx="27" hasCustomPrompt="1"/>
          </p:nvPr>
        </p:nvSpPr>
        <p:spPr>
          <a:xfrm>
            <a:off x="12788970"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7</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sp>
        <p:nvSpPr>
          <p:cNvPr id="36" name="Subtitle"/>
          <p:cNvSpPr>
            <a:spLocks noGrp="1"/>
          </p:cNvSpPr>
          <p:nvPr>
            <p:ph type="body" sz="quarter" idx="28" hasCustomPrompt="1"/>
          </p:nvPr>
        </p:nvSpPr>
        <p:spPr>
          <a:xfrm>
            <a:off x="18093204"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accent2">
                    <a:hueOff val="-11349316"/>
                    <a:satOff val="-100000"/>
                    <a:lumOff val="-34701"/>
                  </a:schemeClr>
                </a:solidFill>
                <a:latin typeface="Helvetica Light" charset="0"/>
                <a:ea typeface="Helvetica Light" charset="0"/>
                <a:cs typeface="Helvetica Light" charset="0"/>
              </a:defRPr>
            </a:lvl1pPr>
          </a:lstStyle>
          <a:p>
            <a:r>
              <a:rPr lang="en-US" sz="4800" b="1" i="0" dirty="0" smtClean="0">
                <a:solidFill>
                  <a:srgbClr val="141414"/>
                </a:solidFill>
                <a:latin typeface="Arial" charset="0"/>
                <a:ea typeface="Arial" charset="0"/>
                <a:cs typeface="Arial" charset="0"/>
              </a:rPr>
              <a:t>Point 8</a:t>
            </a:r>
          </a:p>
          <a:p>
            <a:r>
              <a:rPr lang="en-US" sz="2800" b="0" i="0" dirty="0" smtClean="0">
                <a:solidFill>
                  <a:srgbClr val="141414"/>
                </a:solidFill>
                <a:latin typeface="Arial" charset="0"/>
                <a:ea typeface="Arial" charset="0"/>
                <a:cs typeface="Arial" charset="0"/>
              </a:rPr>
              <a:t>Use maximum 3 lines per discussion point. Keep it simple and clean.</a:t>
            </a:r>
            <a:endParaRPr lang="en-US" sz="2800" b="0" i="0" dirty="0">
              <a:solidFill>
                <a:srgbClr val="141414"/>
              </a:solidFill>
              <a:latin typeface="Arial" charset="0"/>
              <a:ea typeface="Arial" charset="0"/>
              <a:cs typeface="Arial" charset="0"/>
            </a:endParaRPr>
          </a:p>
        </p:txBody>
      </p:sp>
      <p:grpSp>
        <p:nvGrpSpPr>
          <p:cNvPr id="23" name="Group 22"/>
          <p:cNvGrpSpPr/>
          <p:nvPr userDrawn="1"/>
        </p:nvGrpSpPr>
        <p:grpSpPr>
          <a:xfrm>
            <a:off x="8856000" y="12042000"/>
            <a:ext cx="5646902" cy="533400"/>
            <a:chOff x="16630538" y="12039600"/>
            <a:chExt cx="5646902" cy="533400"/>
          </a:xfrm>
        </p:grpSpPr>
        <p:sp>
          <p:nvSpPr>
            <p:cNvPr id="25"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27" name="Rectangle"/>
          <p:cNvSpPr>
            <a:spLocks noGrp="1"/>
          </p:cNvSpPr>
          <p:nvPr>
            <p:ph type="body" sz="quarter" idx="29" hasCustomPrompt="1"/>
          </p:nvPr>
        </p:nvSpPr>
        <p:spPr>
          <a:xfrm>
            <a:off x="1822738"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38" name="Rectangle"/>
          <p:cNvSpPr>
            <a:spLocks noGrp="1"/>
          </p:cNvSpPr>
          <p:nvPr>
            <p:ph type="body" sz="quarter" idx="30" hasCustomPrompt="1"/>
          </p:nvPr>
        </p:nvSpPr>
        <p:spPr>
          <a:xfrm>
            <a:off x="69116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39" name="Rectangle"/>
          <p:cNvSpPr>
            <a:spLocks noGrp="1"/>
          </p:cNvSpPr>
          <p:nvPr>
            <p:ph type="body" sz="quarter" idx="31" hasCustomPrompt="1"/>
          </p:nvPr>
        </p:nvSpPr>
        <p:spPr>
          <a:xfrm>
            <a:off x="123188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0" name="Rectangle"/>
          <p:cNvSpPr>
            <a:spLocks noGrp="1"/>
          </p:cNvSpPr>
          <p:nvPr>
            <p:ph type="body" sz="quarter" idx="32" hasCustomPrompt="1"/>
          </p:nvPr>
        </p:nvSpPr>
        <p:spPr>
          <a:xfrm>
            <a:off x="176900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1" name="Rectangle"/>
          <p:cNvSpPr>
            <a:spLocks noGrp="1"/>
          </p:cNvSpPr>
          <p:nvPr>
            <p:ph type="body" sz="quarter" idx="33" hasCustomPrompt="1"/>
          </p:nvPr>
        </p:nvSpPr>
        <p:spPr>
          <a:xfrm>
            <a:off x="1822054"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2" name="Rectangle"/>
          <p:cNvSpPr>
            <a:spLocks noGrp="1"/>
          </p:cNvSpPr>
          <p:nvPr>
            <p:ph type="body" sz="quarter" idx="34" hasCustomPrompt="1"/>
          </p:nvPr>
        </p:nvSpPr>
        <p:spPr>
          <a:xfrm>
            <a:off x="69109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3" name="Rectangle"/>
          <p:cNvSpPr>
            <a:spLocks noGrp="1"/>
          </p:cNvSpPr>
          <p:nvPr>
            <p:ph type="body" sz="quarter" idx="35" hasCustomPrompt="1"/>
          </p:nvPr>
        </p:nvSpPr>
        <p:spPr>
          <a:xfrm>
            <a:off x="123181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4" name="Rectangle"/>
          <p:cNvSpPr>
            <a:spLocks noGrp="1"/>
          </p:cNvSpPr>
          <p:nvPr>
            <p:ph type="body" sz="quarter" idx="36" hasCustomPrompt="1"/>
          </p:nvPr>
        </p:nvSpPr>
        <p:spPr>
          <a:xfrm>
            <a:off x="176893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 points_Black">
    <p:bg>
      <p:bgPr>
        <a:solidFill>
          <a:srgbClr val="141414"/>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chemeClr val="bg1"/>
                </a:solidFill>
                <a:latin typeface="Arial" charset="0"/>
                <a:ea typeface="Arial" charset="0"/>
                <a:cs typeface="Arial" charset="0"/>
              </a:defRPr>
            </a:lvl1pPr>
          </a:lstStyle>
          <a:p>
            <a:r>
              <a:rPr lang="en-US" dirty="0" smtClean="0"/>
              <a:t>Eight points with text strong</a:t>
            </a:r>
            <a:endParaRPr lang="en-US" dirty="0"/>
          </a:p>
        </p:txBody>
      </p:sp>
      <p:sp>
        <p:nvSpPr>
          <p:cNvPr id="15" name="Subtitle"/>
          <p:cNvSpPr>
            <a:spLocks noGrp="1"/>
          </p:cNvSpPr>
          <p:nvPr>
            <p:ph type="body" sz="quarter" idx="22" hasCustomPrompt="1"/>
          </p:nvPr>
        </p:nvSpPr>
        <p:spPr>
          <a:xfrm>
            <a:off x="73368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2</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21" name="Subtitle"/>
          <p:cNvSpPr>
            <a:spLocks noGrp="1"/>
          </p:cNvSpPr>
          <p:nvPr>
            <p:ph type="body" sz="quarter" idx="23" hasCustomPrompt="1"/>
          </p:nvPr>
        </p:nvSpPr>
        <p:spPr>
          <a:xfrm>
            <a:off x="127908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3</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28" name="Subtitle"/>
          <p:cNvSpPr>
            <a:spLocks noGrp="1"/>
          </p:cNvSpPr>
          <p:nvPr>
            <p:ph type="body" sz="quarter" idx="24" hasCustomPrompt="1"/>
          </p:nvPr>
        </p:nvSpPr>
        <p:spPr>
          <a:xfrm>
            <a:off x="18093600" y="46008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4</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30" name="Subtitle"/>
          <p:cNvSpPr>
            <a:spLocks noGrp="1"/>
          </p:cNvSpPr>
          <p:nvPr>
            <p:ph type="body" sz="quarter" idx="25" hasCustomPrompt="1"/>
          </p:nvPr>
        </p:nvSpPr>
        <p:spPr>
          <a:xfrm>
            <a:off x="2253600"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5</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32" name="Subtitle"/>
          <p:cNvSpPr>
            <a:spLocks noGrp="1"/>
          </p:cNvSpPr>
          <p:nvPr>
            <p:ph type="body" sz="quarter" idx="26" hasCustomPrompt="1"/>
          </p:nvPr>
        </p:nvSpPr>
        <p:spPr>
          <a:xfrm>
            <a:off x="7336800" y="8186400"/>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6</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34" name="Subtitle"/>
          <p:cNvSpPr>
            <a:spLocks noGrp="1"/>
          </p:cNvSpPr>
          <p:nvPr>
            <p:ph type="body" sz="quarter" idx="27" hasCustomPrompt="1"/>
          </p:nvPr>
        </p:nvSpPr>
        <p:spPr>
          <a:xfrm>
            <a:off x="12790800"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7</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36" name="Subtitle"/>
          <p:cNvSpPr>
            <a:spLocks noGrp="1"/>
          </p:cNvSpPr>
          <p:nvPr>
            <p:ph type="body" sz="quarter" idx="28" hasCustomPrompt="1"/>
          </p:nvPr>
        </p:nvSpPr>
        <p:spPr>
          <a:xfrm>
            <a:off x="18093600" y="8138269"/>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8</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sp>
        <p:nvSpPr>
          <p:cNvPr id="27" name="Subtitle"/>
          <p:cNvSpPr>
            <a:spLocks noGrp="1"/>
          </p:cNvSpPr>
          <p:nvPr>
            <p:ph type="body" sz="quarter" idx="29" hasCustomPrompt="1"/>
          </p:nvPr>
        </p:nvSpPr>
        <p:spPr>
          <a:xfrm>
            <a:off x="2253600" y="4609877"/>
            <a:ext cx="4442400" cy="212365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28" baseline="0">
                <a:solidFill>
                  <a:schemeClr val="bg1"/>
                </a:solidFill>
                <a:latin typeface="Helvetica Light" charset="0"/>
                <a:ea typeface="Helvetica Light" charset="0"/>
                <a:cs typeface="Helvetica Light" charset="0"/>
              </a:defRPr>
            </a:lvl1pPr>
          </a:lstStyle>
          <a:p>
            <a:r>
              <a:rPr lang="en-US" sz="4800" b="1" i="0" dirty="0" smtClean="0">
                <a:solidFill>
                  <a:schemeClr val="bg1"/>
                </a:solidFill>
                <a:latin typeface="Arial" charset="0"/>
                <a:ea typeface="Arial" charset="0"/>
                <a:cs typeface="Arial" charset="0"/>
              </a:rPr>
              <a:t>Point 1</a:t>
            </a:r>
          </a:p>
          <a:p>
            <a:r>
              <a:rPr lang="en-US" sz="2800" b="0" i="0" dirty="0" smtClean="0">
                <a:solidFill>
                  <a:schemeClr val="bg1"/>
                </a:solidFill>
                <a:latin typeface="Arial" charset="0"/>
                <a:ea typeface="Arial" charset="0"/>
                <a:cs typeface="Arial" charset="0"/>
              </a:rPr>
              <a:t>Use maximum 3 lines per discussion point. Keep it simple and clean.</a:t>
            </a:r>
            <a:endParaRPr lang="en-US" sz="2800" b="0" i="0" dirty="0">
              <a:solidFill>
                <a:schemeClr val="bg1"/>
              </a:solidFill>
              <a:latin typeface="Arial" charset="0"/>
              <a:ea typeface="Arial" charset="0"/>
              <a:cs typeface="Arial" charset="0"/>
            </a:endParaRPr>
          </a:p>
        </p:txBody>
      </p:sp>
      <p:grpSp>
        <p:nvGrpSpPr>
          <p:cNvPr id="23" name="Group 22"/>
          <p:cNvGrpSpPr/>
          <p:nvPr userDrawn="1"/>
        </p:nvGrpSpPr>
        <p:grpSpPr>
          <a:xfrm>
            <a:off x="8856000" y="12042000"/>
            <a:ext cx="5646902" cy="533400"/>
            <a:chOff x="16630538" y="12039600"/>
            <a:chExt cx="5646902" cy="533400"/>
          </a:xfrm>
        </p:grpSpPr>
        <p:sp>
          <p:nvSpPr>
            <p:cNvPr id="25"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
        <p:nvSpPr>
          <p:cNvPr id="38" name="Rectangle"/>
          <p:cNvSpPr>
            <a:spLocks noGrp="1"/>
          </p:cNvSpPr>
          <p:nvPr>
            <p:ph type="body" sz="quarter" idx="30" hasCustomPrompt="1"/>
          </p:nvPr>
        </p:nvSpPr>
        <p:spPr>
          <a:xfrm>
            <a:off x="1822738"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39" name="Rectangle"/>
          <p:cNvSpPr>
            <a:spLocks noGrp="1"/>
          </p:cNvSpPr>
          <p:nvPr>
            <p:ph type="body" sz="quarter" idx="31" hasCustomPrompt="1"/>
          </p:nvPr>
        </p:nvSpPr>
        <p:spPr>
          <a:xfrm>
            <a:off x="69116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0" name="Rectangle"/>
          <p:cNvSpPr>
            <a:spLocks noGrp="1"/>
          </p:cNvSpPr>
          <p:nvPr>
            <p:ph type="body" sz="quarter" idx="32" hasCustomPrompt="1"/>
          </p:nvPr>
        </p:nvSpPr>
        <p:spPr>
          <a:xfrm>
            <a:off x="123188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1" name="Rectangle"/>
          <p:cNvSpPr>
            <a:spLocks noGrp="1"/>
          </p:cNvSpPr>
          <p:nvPr>
            <p:ph type="body" sz="quarter" idx="33" hasCustomPrompt="1"/>
          </p:nvPr>
        </p:nvSpPr>
        <p:spPr>
          <a:xfrm>
            <a:off x="17690004" y="47880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2" name="Rectangle"/>
          <p:cNvSpPr>
            <a:spLocks noGrp="1"/>
          </p:cNvSpPr>
          <p:nvPr>
            <p:ph type="body" sz="quarter" idx="34" hasCustomPrompt="1"/>
          </p:nvPr>
        </p:nvSpPr>
        <p:spPr>
          <a:xfrm>
            <a:off x="1822054"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3" name="Rectangle"/>
          <p:cNvSpPr>
            <a:spLocks noGrp="1"/>
          </p:cNvSpPr>
          <p:nvPr>
            <p:ph type="body" sz="quarter" idx="35" hasCustomPrompt="1"/>
          </p:nvPr>
        </p:nvSpPr>
        <p:spPr>
          <a:xfrm>
            <a:off x="69109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4" name="Rectangle"/>
          <p:cNvSpPr>
            <a:spLocks noGrp="1"/>
          </p:cNvSpPr>
          <p:nvPr>
            <p:ph type="body" sz="quarter" idx="36" hasCustomPrompt="1"/>
          </p:nvPr>
        </p:nvSpPr>
        <p:spPr>
          <a:xfrm>
            <a:off x="123181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45" name="Rectangle"/>
          <p:cNvSpPr>
            <a:spLocks noGrp="1"/>
          </p:cNvSpPr>
          <p:nvPr>
            <p:ph type="body" sz="quarter" idx="37" hasCustomPrompt="1"/>
          </p:nvPr>
        </p:nvSpPr>
        <p:spPr>
          <a:xfrm>
            <a:off x="17689320" y="8326800"/>
            <a:ext cx="349200" cy="5760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 dark">
    <p:bg>
      <p:bgPr>
        <a:solidFill>
          <a:srgbClr val="14141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412612" y="7955"/>
            <a:ext cx="13684250" cy="13684250"/>
          </a:xfrm>
          <a:prstGeom prst="rect">
            <a:avLst/>
          </a:prstGeom>
        </p:spPr>
      </p:pic>
      <p:sp>
        <p:nvSpPr>
          <p:cNvPr id="3" name="TextBox 2"/>
          <p:cNvSpPr txBox="1"/>
          <p:nvPr userDrawn="1"/>
        </p:nvSpPr>
        <p:spPr>
          <a:xfrm>
            <a:off x="13503349" y="8676167"/>
            <a:ext cx="184731" cy="645882"/>
          </a:xfrm>
          <a:prstGeom prst="rect">
            <a:avLst/>
          </a:prstGeom>
          <a:noFill/>
        </p:spPr>
        <p:txBody>
          <a:bodyPr wrap="none" rtlCol="0">
            <a:noAutofit/>
          </a:bodyPr>
          <a:lstStyle/>
          <a:p>
            <a:endParaRPr lang="en-US"/>
          </a:p>
        </p:txBody>
      </p:sp>
      <p:sp>
        <p:nvSpPr>
          <p:cNvPr id="11" name="Title 1"/>
          <p:cNvSpPr>
            <a:spLocks noGrp="1"/>
          </p:cNvSpPr>
          <p:nvPr>
            <p:ph type="ctrTitle" hasCustomPrompt="1"/>
          </p:nvPr>
        </p:nvSpPr>
        <p:spPr>
          <a:xfrm>
            <a:off x="1821601" y="1729557"/>
            <a:ext cx="10370400" cy="1842385"/>
          </a:xfrm>
          <a:prstGeom prst="rect">
            <a:avLst/>
          </a:prstGeom>
        </p:spPr>
        <p:txBody>
          <a:bodyPr anchor="ctr">
            <a:noAutofit/>
          </a:bodyPr>
          <a:lstStyle>
            <a:lvl1pPr algn="l">
              <a:defRPr sz="12000" b="1" i="0">
                <a:solidFill>
                  <a:schemeClr val="bg1"/>
                </a:solidFill>
                <a:latin typeface="Arial" charset="0"/>
                <a:ea typeface="Arial" charset="0"/>
                <a:cs typeface="Arial" charset="0"/>
              </a:defRPr>
            </a:lvl1pPr>
          </a:lstStyle>
          <a:p>
            <a:r>
              <a:rPr lang="en-US" dirty="0" smtClean="0"/>
              <a:t>Agenda</a:t>
            </a:r>
            <a:endParaRPr lang="en-US" dirty="0"/>
          </a:p>
        </p:txBody>
      </p:sp>
      <p:sp>
        <p:nvSpPr>
          <p:cNvPr id="14" name="Subtitle"/>
          <p:cNvSpPr>
            <a:spLocks noGrp="1"/>
          </p:cNvSpPr>
          <p:nvPr>
            <p:ph type="body" sz="quarter" idx="18" hasCustomPrompt="1"/>
          </p:nvPr>
        </p:nvSpPr>
        <p:spPr>
          <a:xfrm>
            <a:off x="1822450" y="431999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1</a:t>
            </a:r>
          </a:p>
        </p:txBody>
      </p:sp>
      <p:sp>
        <p:nvSpPr>
          <p:cNvPr id="5" name="Subtitle"/>
          <p:cNvSpPr>
            <a:spLocks noGrp="1"/>
          </p:cNvSpPr>
          <p:nvPr>
            <p:ph type="body" sz="quarter" idx="19" hasCustomPrompt="1"/>
          </p:nvPr>
        </p:nvSpPr>
        <p:spPr>
          <a:xfrm>
            <a:off x="1822054" y="558503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2</a:t>
            </a:r>
          </a:p>
        </p:txBody>
      </p:sp>
      <p:sp>
        <p:nvSpPr>
          <p:cNvPr id="6" name="Subtitle"/>
          <p:cNvSpPr>
            <a:spLocks noGrp="1"/>
          </p:cNvSpPr>
          <p:nvPr>
            <p:ph type="body" sz="quarter" idx="20" hasCustomPrompt="1"/>
          </p:nvPr>
        </p:nvSpPr>
        <p:spPr>
          <a:xfrm>
            <a:off x="1822054" y="685007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3</a:t>
            </a:r>
          </a:p>
        </p:txBody>
      </p:sp>
      <p:sp>
        <p:nvSpPr>
          <p:cNvPr id="7" name="Subtitle"/>
          <p:cNvSpPr>
            <a:spLocks noGrp="1"/>
          </p:cNvSpPr>
          <p:nvPr>
            <p:ph type="body" sz="quarter" idx="21" hasCustomPrompt="1"/>
          </p:nvPr>
        </p:nvSpPr>
        <p:spPr>
          <a:xfrm>
            <a:off x="1822054" y="811511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4</a:t>
            </a:r>
          </a:p>
        </p:txBody>
      </p:sp>
      <p:sp>
        <p:nvSpPr>
          <p:cNvPr id="8" name="Subtitle"/>
          <p:cNvSpPr>
            <a:spLocks noGrp="1"/>
          </p:cNvSpPr>
          <p:nvPr>
            <p:ph type="body" sz="quarter" idx="22" hasCustomPrompt="1"/>
          </p:nvPr>
        </p:nvSpPr>
        <p:spPr>
          <a:xfrm>
            <a:off x="1822054" y="938015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5</a:t>
            </a:r>
          </a:p>
        </p:txBody>
      </p:sp>
      <p:sp>
        <p:nvSpPr>
          <p:cNvPr id="9" name="Subtitle"/>
          <p:cNvSpPr>
            <a:spLocks noGrp="1"/>
          </p:cNvSpPr>
          <p:nvPr>
            <p:ph type="body" sz="quarter" idx="23" hasCustomPrompt="1"/>
          </p:nvPr>
        </p:nvSpPr>
        <p:spPr>
          <a:xfrm>
            <a:off x="1822054" y="1064519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chemeClr val="bg1">
                    <a:alpha val="85000"/>
                  </a:schemeClr>
                </a:solidFill>
                <a:latin typeface="Arial" charset="0"/>
                <a:ea typeface="Arial" charset="0"/>
                <a:cs typeface="Arial" charset="0"/>
              </a:defRPr>
            </a:lvl1pPr>
          </a:lstStyle>
          <a:p>
            <a:r>
              <a:rPr lang="en-US" dirty="0" smtClean="0"/>
              <a:t>Agenda item 6</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Overlay">
    <p:bg>
      <p:bgPr>
        <a:solidFill>
          <a:srgbClr val="14141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alpha val="50000"/>
            </a:srgbClr>
          </a:solidFill>
        </p:spPr>
        <p:txBody>
          <a:bodyPr/>
          <a:lstStyle>
            <a:lvl1pPr marL="0" indent="0">
              <a:buNone/>
              <a:defRPr>
                <a:latin typeface="Arial" charset="0"/>
                <a:ea typeface="Arial" charset="0"/>
                <a:cs typeface="Arial" charset="0"/>
              </a:defRPr>
            </a:lvl1pPr>
          </a:lstStyle>
          <a:p>
            <a:r>
              <a:rPr lang="en-US" smtClean="0"/>
              <a:t> </a:t>
            </a:r>
            <a:endParaRPr lang="en-US"/>
          </a:p>
        </p:txBody>
      </p:sp>
      <p:sp>
        <p:nvSpPr>
          <p:cNvPr id="9" name="Title 1"/>
          <p:cNvSpPr>
            <a:spLocks noGrp="1"/>
          </p:cNvSpPr>
          <p:nvPr>
            <p:ph type="ctrTitle" hasCustomPrompt="1"/>
          </p:nvPr>
        </p:nvSpPr>
        <p:spPr>
          <a:xfrm>
            <a:off x="1822450" y="4025969"/>
            <a:ext cx="20737513" cy="5632311"/>
          </a:xfrm>
          <a:prstGeom prst="rect">
            <a:avLst/>
          </a:prstGeom>
        </p:spPr>
        <p:txBody>
          <a:bodyPr anchor="ctr">
            <a:spAutoFit/>
          </a:bodyPr>
          <a:lstStyle>
            <a:lvl1pPr algn="ctr">
              <a:lnSpc>
                <a:spcPct val="100000"/>
              </a:lnSpc>
              <a:defRPr sz="12000" b="1" i="0" spc="-150">
                <a:solidFill>
                  <a:schemeClr val="bg1"/>
                </a:solidFill>
                <a:latin typeface="Arial" charset="0"/>
                <a:ea typeface="Arial" charset="0"/>
                <a:cs typeface="Arial" charset="0"/>
              </a:defRPr>
            </a:lvl1pPr>
          </a:lstStyle>
          <a:p>
            <a:r>
              <a:rPr lang="en-US" dirty="0" smtClean="0"/>
              <a:t>We use a 50% transparency of a full-bleed photo when using text overlays</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White Gradient Right">
    <p:bg>
      <p:bgPr>
        <a:solidFill>
          <a:srgbClr val="14141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7" name="Rectangle"/>
          <p:cNvSpPr>
            <a:spLocks noGrp="1"/>
          </p:cNvSpPr>
          <p:nvPr>
            <p:ph type="body" sz="quarter" idx="24" hasCustomPrompt="1"/>
          </p:nvPr>
        </p:nvSpPr>
        <p:spPr>
          <a:xfrm>
            <a:off x="10895062" y="1365"/>
            <a:ext cx="13487350" cy="13684250"/>
          </a:xfrm>
          <a:prstGeom prst="roundRect">
            <a:avLst>
              <a:gd name="adj" fmla="val 0"/>
            </a:avLst>
          </a:prstGeom>
          <a:gradFill>
            <a:gsLst>
              <a:gs pos="0">
                <a:schemeClr val="accent1">
                  <a:lumMod val="0"/>
                  <a:lumOff val="100000"/>
                </a:schemeClr>
              </a:gs>
              <a:gs pos="100000">
                <a:schemeClr val="bg1">
                  <a:alpha val="0"/>
                </a:schemeClr>
              </a:gs>
            </a:gsLst>
            <a:lin ang="10800000" scaled="0"/>
          </a:gra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Helvetica" charset="0"/>
                <a:ea typeface="Helvetica" charset="0"/>
                <a:cs typeface="Helvetica"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5" name="Title 1"/>
          <p:cNvSpPr>
            <a:spLocks noGrp="1"/>
          </p:cNvSpPr>
          <p:nvPr>
            <p:ph type="ctrTitle" hasCustomPrompt="1"/>
          </p:nvPr>
        </p:nvSpPr>
        <p:spPr>
          <a:xfrm>
            <a:off x="12190412" y="1463000"/>
            <a:ext cx="10964787" cy="7232749"/>
          </a:xfrm>
          <a:prstGeom prst="rect">
            <a:avLst/>
          </a:prstGeom>
        </p:spPr>
        <p:txBody>
          <a:bodyPr wrap="square" anchor="t">
            <a:spAutoFit/>
          </a:bodyPr>
          <a:lstStyle>
            <a:lvl1pPr marL="0" marR="0" indent="0" algn="r" defTabSz="1824594" rtl="0" eaLnBrk="1" fontAlgn="auto" latinLnBrk="0" hangingPunct="1">
              <a:lnSpc>
                <a:spcPct val="100000"/>
              </a:lnSpc>
              <a:spcBef>
                <a:spcPct val="0"/>
              </a:spcBef>
              <a:spcAft>
                <a:spcPts val="0"/>
              </a:spcAft>
              <a:buClrTx/>
              <a:buSzTx/>
              <a:buFontTx/>
              <a:buNone/>
              <a:tabLst/>
              <a:defRPr sz="4800" b="1" i="0" spc="-150" baseline="0">
                <a:solidFill>
                  <a:srgbClr val="141414"/>
                </a:solidFill>
                <a:latin typeface="Arial" charset="0"/>
                <a:ea typeface="Arial" charset="0"/>
                <a:cs typeface="Arial" charset="0"/>
              </a:defRPr>
            </a:lvl1pPr>
          </a:lstStyle>
          <a:p>
            <a:pPr algn="r"/>
            <a:r>
              <a:rPr lang="en-US" sz="8000" b="1" i="0" dirty="0" smtClean="0">
                <a:solidFill>
                  <a:srgbClr val="141414"/>
                </a:solidFill>
                <a:latin typeface="Arial" charset="0"/>
                <a:ea typeface="Arial" charset="0"/>
                <a:cs typeface="Arial" charset="0"/>
              </a:rPr>
              <a:t>Use a white gradient on light photos to create enough contrast for your text</a:t>
            </a:r>
            <a:br>
              <a:rPr lang="en-US" sz="8000" b="1" i="0" dirty="0" smtClean="0">
                <a:solidFill>
                  <a:srgbClr val="141414"/>
                </a:solidFill>
                <a:latin typeface="Arial" charset="0"/>
                <a:ea typeface="Arial" charset="0"/>
                <a:cs typeface="Arial" charset="0"/>
              </a:rPr>
            </a:br>
            <a:r>
              <a:rPr lang="en-US" sz="4800" b="0" i="0" dirty="0" smtClean="0">
                <a:solidFill>
                  <a:srgbClr val="141414"/>
                </a:solidFill>
                <a:latin typeface="Arial" charset="0"/>
                <a:ea typeface="Arial" charset="0"/>
                <a:cs typeface="Arial" charset="0"/>
              </a:rPr>
              <a:t>For the additional description use a lighter text style. Remember to keep it short. More talking less reading.</a:t>
            </a:r>
            <a:endParaRPr lang="en-US" sz="2800" b="0" i="0" dirty="0">
              <a:solidFill>
                <a:srgbClr val="141414"/>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Black Gradient Right">
    <p:bg>
      <p:bgPr>
        <a:solidFill>
          <a:srgbClr val="14141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7" name="Rectangle"/>
          <p:cNvSpPr>
            <a:spLocks noGrp="1"/>
          </p:cNvSpPr>
          <p:nvPr>
            <p:ph type="body" sz="quarter" idx="24" hasCustomPrompt="1"/>
          </p:nvPr>
        </p:nvSpPr>
        <p:spPr>
          <a:xfrm>
            <a:off x="0" y="0"/>
            <a:ext cx="24395556" cy="13684250"/>
          </a:xfrm>
          <a:prstGeom prst="roundRect">
            <a:avLst>
              <a:gd name="adj" fmla="val 0"/>
            </a:avLst>
          </a:prstGeom>
          <a:gradFill flip="none" rotWithShape="1">
            <a:gsLst>
              <a:gs pos="0">
                <a:srgbClr val="141414">
                  <a:alpha val="50000"/>
                </a:srgbClr>
              </a:gs>
              <a:gs pos="60000">
                <a:srgbClr val="141414">
                  <a:alpha val="0"/>
                </a:srgbClr>
              </a:gs>
            </a:gsLst>
            <a:lin ang="10800000" scaled="0"/>
            <a:tileRect/>
          </a:gra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Helvetica" charset="0"/>
                <a:ea typeface="Helvetica" charset="0"/>
                <a:cs typeface="Helvetica"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
        <p:nvSpPr>
          <p:cNvPr id="9" name="Title 1"/>
          <p:cNvSpPr>
            <a:spLocks noGrp="1"/>
          </p:cNvSpPr>
          <p:nvPr>
            <p:ph type="ctrTitle" hasCustomPrompt="1"/>
          </p:nvPr>
        </p:nvSpPr>
        <p:spPr>
          <a:xfrm>
            <a:off x="12190412" y="1441525"/>
            <a:ext cx="10964787" cy="7232749"/>
          </a:xfrm>
          <a:prstGeom prst="rect">
            <a:avLst/>
          </a:prstGeom>
        </p:spPr>
        <p:txBody>
          <a:bodyPr wrap="square" anchor="t">
            <a:spAutoFit/>
          </a:bodyPr>
          <a:lstStyle>
            <a:lvl1pPr algn="ctr">
              <a:lnSpc>
                <a:spcPct val="100000"/>
              </a:lnSpc>
              <a:defRPr sz="4800" b="1" i="0" spc="-150" baseline="0">
                <a:solidFill>
                  <a:schemeClr val="bg1"/>
                </a:solidFill>
                <a:latin typeface="Helvetica" charset="0"/>
                <a:ea typeface="Helvetica" charset="0"/>
                <a:cs typeface="Helvetica" charset="0"/>
              </a:defRPr>
            </a:lvl1pPr>
          </a:lstStyle>
          <a:p>
            <a:pPr algn="r"/>
            <a:r>
              <a:rPr lang="en-US" sz="8000" b="1" i="0" dirty="0" smtClean="0">
                <a:solidFill>
                  <a:schemeClr val="bg1"/>
                </a:solidFill>
                <a:latin typeface="Arial" charset="0"/>
                <a:ea typeface="Arial" charset="0"/>
                <a:cs typeface="Arial" charset="0"/>
              </a:rPr>
              <a:t>Use a dark gradient on dark photos to create enough contrast for your text</a:t>
            </a:r>
            <a:br>
              <a:rPr lang="en-US" sz="8000" b="1" i="0" dirty="0" smtClean="0">
                <a:solidFill>
                  <a:schemeClr val="bg1"/>
                </a:solidFill>
                <a:latin typeface="Arial" charset="0"/>
                <a:ea typeface="Arial" charset="0"/>
                <a:cs typeface="Arial" charset="0"/>
              </a:rPr>
            </a:br>
            <a:r>
              <a:rPr lang="en-US" sz="4800" b="0" i="0" dirty="0" smtClean="0">
                <a:solidFill>
                  <a:schemeClr val="bg1"/>
                </a:solidFill>
                <a:latin typeface="Arial" charset="0"/>
                <a:ea typeface="Arial" charset="0"/>
                <a:cs typeface="Arial" charset="0"/>
              </a:rPr>
              <a:t>For the additional description use a lighter text style. Remember to keep it short. More talking less reading.</a:t>
            </a:r>
            <a:endParaRPr lang="en-US" sz="2800" b="0" i="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Black Gradient Left">
    <p:bg>
      <p:bgPr>
        <a:solidFill>
          <a:srgbClr val="14141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7" name="Rectangle"/>
          <p:cNvSpPr>
            <a:spLocks noGrp="1"/>
          </p:cNvSpPr>
          <p:nvPr>
            <p:ph type="body" sz="quarter" idx="24" hasCustomPrompt="1"/>
          </p:nvPr>
        </p:nvSpPr>
        <p:spPr>
          <a:xfrm>
            <a:off x="0" y="0"/>
            <a:ext cx="24382413" cy="13684250"/>
          </a:xfrm>
          <a:prstGeom prst="roundRect">
            <a:avLst>
              <a:gd name="adj" fmla="val 0"/>
            </a:avLst>
          </a:prstGeom>
          <a:gradFill flip="none" rotWithShape="1">
            <a:gsLst>
              <a:gs pos="0">
                <a:srgbClr val="141414">
                  <a:alpha val="50000"/>
                </a:srgbClr>
              </a:gs>
              <a:gs pos="65000">
                <a:srgbClr val="141414">
                  <a:alpha val="0"/>
                </a:srgbClr>
              </a:gs>
            </a:gsLst>
            <a:lin ang="0" scaled="0"/>
            <a:tileRect/>
          </a:gra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Helvetica" charset="0"/>
                <a:ea typeface="Helvetica" charset="0"/>
                <a:cs typeface="Helvetica"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 </a:t>
            </a:r>
            <a:endParaRPr lang="en-US" dirty="0"/>
          </a:p>
        </p:txBody>
      </p:sp>
      <p:sp>
        <p:nvSpPr>
          <p:cNvPr id="5" name="Title 1"/>
          <p:cNvSpPr>
            <a:spLocks noGrp="1"/>
          </p:cNvSpPr>
          <p:nvPr>
            <p:ph type="ctrTitle" hasCustomPrompt="1"/>
          </p:nvPr>
        </p:nvSpPr>
        <p:spPr>
          <a:xfrm>
            <a:off x="1822451" y="5298008"/>
            <a:ext cx="10964390" cy="7232749"/>
          </a:xfrm>
          <a:prstGeom prst="rect">
            <a:avLst/>
          </a:prstGeom>
        </p:spPr>
        <p:txBody>
          <a:bodyPr wrap="square" anchor="b">
            <a:spAutoFit/>
          </a:bodyPr>
          <a:lstStyle>
            <a:lvl1pPr marL="0" marR="0" indent="0" algn="l" defTabSz="1824594" rtl="0" eaLnBrk="1" fontAlgn="auto" latinLnBrk="0" hangingPunct="1">
              <a:lnSpc>
                <a:spcPct val="100000"/>
              </a:lnSpc>
              <a:spcBef>
                <a:spcPct val="0"/>
              </a:spcBef>
              <a:spcAft>
                <a:spcPts val="0"/>
              </a:spcAft>
              <a:buClrTx/>
              <a:buSzTx/>
              <a:buFontTx/>
              <a:buNone/>
              <a:tabLst/>
              <a:defRPr sz="9600" b="1" i="0" spc="-150" baseline="0">
                <a:solidFill>
                  <a:schemeClr val="bg1"/>
                </a:solidFill>
                <a:latin typeface="Helvetica" charset="0"/>
                <a:ea typeface="Helvetica" charset="0"/>
                <a:cs typeface="Helvetica" charset="0"/>
              </a:defRPr>
            </a:lvl1pPr>
          </a:lstStyle>
          <a:p>
            <a:pPr algn="l"/>
            <a:r>
              <a:rPr lang="en-US" sz="4800" b="0" i="0" dirty="0" smtClean="0">
                <a:solidFill>
                  <a:schemeClr val="bg1"/>
                </a:solidFill>
                <a:latin typeface="Arial" charset="0"/>
                <a:ea typeface="Arial" charset="0"/>
                <a:cs typeface="Arial" charset="0"/>
              </a:rPr>
              <a:t>For the additional description use a lighter text style. Remember to keep it short. More talking less reading.</a:t>
            </a:r>
            <a:br>
              <a:rPr lang="en-US" sz="4800" b="0" i="0" dirty="0" smtClean="0">
                <a:solidFill>
                  <a:schemeClr val="bg1"/>
                </a:solidFill>
                <a:latin typeface="Arial" charset="0"/>
                <a:ea typeface="Arial" charset="0"/>
                <a:cs typeface="Arial" charset="0"/>
              </a:rPr>
            </a:br>
            <a:r>
              <a:rPr lang="en-US" sz="8000" b="1" i="0" dirty="0" smtClean="0">
                <a:solidFill>
                  <a:schemeClr val="bg1"/>
                </a:solidFill>
                <a:latin typeface="Arial" charset="0"/>
                <a:ea typeface="Arial" charset="0"/>
                <a:cs typeface="Arial" charset="0"/>
              </a:rPr>
              <a:t>Use a dark gradient on dark photos to create enough contrast for your text</a:t>
            </a:r>
            <a:endParaRPr lang="en-US" sz="8000" b="1" i="0" dirty="0">
              <a:solidFill>
                <a:schemeClr val="bg1"/>
              </a:solidFill>
              <a:latin typeface="Helvetica" charset="0"/>
              <a:ea typeface="Helvetica" charset="0"/>
              <a:cs typeface="Helvetica"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Source Info">
    <p:bg>
      <p:bgPr>
        <a:solidFill>
          <a:srgbClr val="14141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5" name="Subtitle"/>
          <p:cNvSpPr>
            <a:spLocks noGrp="1"/>
          </p:cNvSpPr>
          <p:nvPr>
            <p:ph type="body" sz="quarter" idx="17" hasCustomPrompt="1"/>
          </p:nvPr>
        </p:nvSpPr>
        <p:spPr>
          <a:xfrm>
            <a:off x="9310886" y="12052800"/>
            <a:ext cx="5809662" cy="522000"/>
          </a:xfrm>
          <a:prstGeom prst="rect">
            <a:avLst/>
          </a:prstGeom>
        </p:spPr>
        <p:txBody>
          <a:bodyPr wrap="square" anchor="ctr"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2800" b="0" i="0" spc="-48">
                <a:solidFill>
                  <a:schemeClr val="bg1"/>
                </a:solidFill>
                <a:latin typeface="Arial" charset="0"/>
                <a:ea typeface="Arial" charset="0"/>
                <a:cs typeface="Arial" charset="0"/>
              </a:defRPr>
            </a:lvl1pPr>
          </a:lstStyle>
          <a:p>
            <a:r>
              <a:rPr lang="en-US" dirty="0" smtClean="0"/>
              <a:t>PGS office, source: </a:t>
            </a:r>
            <a:r>
              <a:rPr lang="en-US" dirty="0" err="1" smtClean="0"/>
              <a:t>pgs-soft.com</a:t>
            </a:r>
            <a:endParaRPr lang="en-US" dirty="0" smtClean="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Bar Text">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1365"/>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6" name="Rectangle"/>
          <p:cNvSpPr>
            <a:spLocks noGrp="1"/>
          </p:cNvSpPr>
          <p:nvPr>
            <p:ph type="body" sz="quarter" idx="24" hasCustomPrompt="1"/>
          </p:nvPr>
        </p:nvSpPr>
        <p:spPr>
          <a:xfrm>
            <a:off x="-10230" y="1365"/>
            <a:ext cx="8352000" cy="13716000"/>
          </a:xfrm>
          <a:prstGeom prst="roundRect">
            <a:avLst>
              <a:gd name="adj" fmla="val 0"/>
            </a:avLst>
          </a:prstGeom>
          <a:solidFill>
            <a:srgbClr val="141414">
              <a:alpha val="80000"/>
            </a:srgbClr>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Helvetica" charset="0"/>
                <a:ea typeface="Helvetica" charset="0"/>
                <a:cs typeface="Helvetica"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 </a:t>
            </a:r>
            <a:endParaRPr lang="en-US" dirty="0"/>
          </a:p>
        </p:txBody>
      </p:sp>
      <p:sp>
        <p:nvSpPr>
          <p:cNvPr id="7" name="Title 1"/>
          <p:cNvSpPr>
            <a:spLocks noGrp="1"/>
          </p:cNvSpPr>
          <p:nvPr>
            <p:ph type="ctrTitle" hasCustomPrompt="1"/>
          </p:nvPr>
        </p:nvSpPr>
        <p:spPr>
          <a:xfrm>
            <a:off x="932970" y="1513533"/>
            <a:ext cx="6465600" cy="2844000"/>
          </a:xfrm>
          <a:prstGeom prst="rect">
            <a:avLst/>
          </a:prstGeom>
        </p:spPr>
        <p:txBody>
          <a:bodyPr anchor="t">
            <a:noAutofit/>
          </a:bodyPr>
          <a:lstStyle>
            <a:lvl1pPr algn="ctr">
              <a:lnSpc>
                <a:spcPct val="100000"/>
              </a:lnSpc>
              <a:defRPr sz="6000" b="1" i="0" spc="-150" baseline="0">
                <a:solidFill>
                  <a:schemeClr val="bg1"/>
                </a:solidFill>
                <a:latin typeface="Arial" charset="0"/>
                <a:ea typeface="Arial" charset="0"/>
                <a:cs typeface="Arial" charset="0"/>
              </a:defRPr>
            </a:lvl1pPr>
          </a:lstStyle>
          <a:p>
            <a:r>
              <a:rPr lang="en-US" dirty="0" smtClean="0"/>
              <a:t>Use a transparent overlay over a full-width photo</a:t>
            </a:r>
            <a:endParaRPr lang="en-US" dirty="0"/>
          </a:p>
        </p:txBody>
      </p:sp>
      <p:sp>
        <p:nvSpPr>
          <p:cNvPr id="10" name="Line"/>
          <p:cNvSpPr>
            <a:spLocks noGrp="1"/>
          </p:cNvSpPr>
          <p:nvPr>
            <p:ph type="body" sz="quarter" idx="16" hasCustomPrompt="1"/>
          </p:nvPr>
        </p:nvSpPr>
        <p:spPr>
          <a:xfrm>
            <a:off x="3533712" y="11666994"/>
            <a:ext cx="1264117" cy="1"/>
          </a:xfrm>
          <a:prstGeom prst="line">
            <a:avLst/>
          </a:prstGeom>
          <a:ln w="101600">
            <a:solidFill>
              <a:srgbClr val="FF7626"/>
            </a:solidFill>
          </a:ln>
        </p:spPr>
        <p:txBody>
          <a:bodyPr>
            <a:noAutofit/>
          </a:bodyPr>
          <a:lstStyle>
            <a:lvl1pPr>
              <a:buFontTx/>
              <a:buNone/>
              <a:defRPr baseline="0"/>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
        <p:nvSpPr>
          <p:cNvPr id="9" name="Subtitle"/>
          <p:cNvSpPr>
            <a:spLocks noGrp="1"/>
          </p:cNvSpPr>
          <p:nvPr>
            <p:ph type="body" sz="quarter" idx="21" hasCustomPrompt="1"/>
          </p:nvPr>
        </p:nvSpPr>
        <p:spPr>
          <a:xfrm>
            <a:off x="932970" y="5906021"/>
            <a:ext cx="6465600" cy="4524315"/>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36" baseline="0">
                <a:solidFill>
                  <a:schemeClr val="bg1"/>
                </a:solidFill>
                <a:latin typeface="Arial" charset="0"/>
                <a:ea typeface="Arial" charset="0"/>
                <a:cs typeface="Arial" charset="0"/>
              </a:defRPr>
            </a:lvl1pPr>
          </a:lstStyle>
          <a:p>
            <a:r>
              <a:rPr lang="en-US" sz="4800" b="0" dirty="0" smtClean="0"/>
              <a:t>Place this column wherever it makes sense on the photo. Select</a:t>
            </a:r>
            <a:r>
              <a:rPr lang="en-US" sz="4800" b="0" baseline="0" dirty="0" smtClean="0"/>
              <a:t> all and then deselect the photo. Hold *Shift* and move.</a:t>
            </a:r>
            <a:endParaRPr lang="en-US" sz="4800" b="0"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Bar Point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2413" cy="13684250"/>
          </a:xfrm>
          <a:prstGeom prst="rect">
            <a:avLst/>
          </a:prstGeom>
          <a:solidFill>
            <a:srgbClr val="E5E5E5"/>
          </a:solidFill>
        </p:spPr>
        <p:txBody>
          <a:bodyPr/>
          <a:lstStyle>
            <a:lvl1pPr marL="0" indent="0">
              <a:buNone/>
              <a:defRPr/>
            </a:lvl1pPr>
          </a:lstStyle>
          <a:p>
            <a:r>
              <a:rPr lang="en-US" smtClean="0"/>
              <a:t> </a:t>
            </a:r>
            <a:endParaRPr lang="en-US"/>
          </a:p>
        </p:txBody>
      </p:sp>
      <p:sp>
        <p:nvSpPr>
          <p:cNvPr id="6" name="Rectangle"/>
          <p:cNvSpPr>
            <a:spLocks noGrp="1"/>
          </p:cNvSpPr>
          <p:nvPr>
            <p:ph type="body" sz="quarter" idx="24" hasCustomPrompt="1"/>
          </p:nvPr>
        </p:nvSpPr>
        <p:spPr>
          <a:xfrm>
            <a:off x="13955963" y="0"/>
            <a:ext cx="8348400" cy="13716000"/>
          </a:xfrm>
          <a:prstGeom prst="roundRect">
            <a:avLst>
              <a:gd name="adj" fmla="val 0"/>
            </a:avLst>
          </a:prstGeom>
          <a:solidFill>
            <a:srgbClr val="141414">
              <a:alpha val="80000"/>
            </a:srgbClr>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Helvetica" charset="0"/>
                <a:ea typeface="Helvetica" charset="0"/>
                <a:cs typeface="Helvetica"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dirty="0" smtClean="0"/>
              <a:t> </a:t>
            </a:r>
            <a:endParaRPr lang="en-US" dirty="0"/>
          </a:p>
        </p:txBody>
      </p:sp>
      <p:sp>
        <p:nvSpPr>
          <p:cNvPr id="7" name="Title 1"/>
          <p:cNvSpPr>
            <a:spLocks noGrp="1"/>
          </p:cNvSpPr>
          <p:nvPr>
            <p:ph type="ctrTitle" hasCustomPrompt="1"/>
          </p:nvPr>
        </p:nvSpPr>
        <p:spPr>
          <a:xfrm>
            <a:off x="14897363" y="1513533"/>
            <a:ext cx="6465600" cy="2844000"/>
          </a:xfrm>
          <a:prstGeom prst="rect">
            <a:avLst/>
          </a:prstGeom>
        </p:spPr>
        <p:txBody>
          <a:bodyPr anchor="t">
            <a:noAutofit/>
          </a:bodyPr>
          <a:lstStyle>
            <a:lvl1pPr algn="ctr">
              <a:lnSpc>
                <a:spcPct val="100000"/>
              </a:lnSpc>
              <a:defRPr sz="6000" b="1" i="0" spc="-150" baseline="0">
                <a:solidFill>
                  <a:schemeClr val="bg1"/>
                </a:solidFill>
                <a:latin typeface="Arial" charset="0"/>
                <a:ea typeface="Arial" charset="0"/>
                <a:cs typeface="Arial" charset="0"/>
              </a:defRPr>
            </a:lvl1pPr>
          </a:lstStyle>
          <a:p>
            <a:r>
              <a:rPr lang="en-US" dirty="0" smtClean="0"/>
              <a:t>Voiceover</a:t>
            </a:r>
            <a:br>
              <a:rPr lang="en-US" dirty="0" smtClean="0"/>
            </a:br>
            <a:r>
              <a:rPr lang="en-US" dirty="0" smtClean="0"/>
              <a:t>points only</a:t>
            </a:r>
            <a:endParaRPr lang="en-US" dirty="0"/>
          </a:p>
        </p:txBody>
      </p:sp>
      <p:sp>
        <p:nvSpPr>
          <p:cNvPr id="10" name="Line"/>
          <p:cNvSpPr>
            <a:spLocks noGrp="1"/>
          </p:cNvSpPr>
          <p:nvPr>
            <p:ph type="body" sz="quarter" idx="16" hasCustomPrompt="1"/>
          </p:nvPr>
        </p:nvSpPr>
        <p:spPr>
          <a:xfrm>
            <a:off x="17498105" y="11666994"/>
            <a:ext cx="1264117" cy="1"/>
          </a:xfrm>
          <a:prstGeom prst="line">
            <a:avLst/>
          </a:prstGeom>
          <a:ln w="101600">
            <a:solidFill>
              <a:srgbClr val="FF7626"/>
            </a:solidFill>
          </a:ln>
        </p:spPr>
        <p:txBody>
          <a:bodyPr>
            <a:noAutofit/>
          </a:bodyPr>
          <a:lstStyle>
            <a:lvl1pPr>
              <a:buFontTx/>
              <a:buNone/>
              <a:defRPr baseline="0"/>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
        <p:nvSpPr>
          <p:cNvPr id="13" name="Subtitle"/>
          <p:cNvSpPr>
            <a:spLocks noGrp="1"/>
          </p:cNvSpPr>
          <p:nvPr>
            <p:ph type="body" sz="quarter" idx="21" hasCustomPrompt="1"/>
          </p:nvPr>
        </p:nvSpPr>
        <p:spPr>
          <a:xfrm>
            <a:off x="14897363" y="5889600"/>
            <a:ext cx="6465600" cy="830997"/>
          </a:xfrm>
          <a:prstGeom prst="rect">
            <a:avLst/>
          </a:prstGeom>
        </p:spPr>
        <p:txBody>
          <a:bodyPr wrap="square"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1" i="0" spc="-36" baseline="0">
                <a:solidFill>
                  <a:schemeClr val="bg1"/>
                </a:solidFill>
                <a:latin typeface="Arial" charset="0"/>
                <a:ea typeface="Arial" charset="0"/>
                <a:cs typeface="Arial" charset="0"/>
              </a:defRPr>
            </a:lvl1pPr>
          </a:lstStyle>
          <a:p>
            <a:r>
              <a:rPr lang="en-US" sz="4800" b="1" dirty="0" smtClean="0"/>
              <a:t>Point 1</a:t>
            </a:r>
            <a:endParaRPr lang="en-US" sz="4800" b="1" dirty="0"/>
          </a:p>
        </p:txBody>
      </p:sp>
      <p:sp>
        <p:nvSpPr>
          <p:cNvPr id="14" name="Subtitle"/>
          <p:cNvSpPr>
            <a:spLocks noGrp="1"/>
          </p:cNvSpPr>
          <p:nvPr>
            <p:ph type="body" sz="quarter" idx="25" hasCustomPrompt="1"/>
          </p:nvPr>
        </p:nvSpPr>
        <p:spPr>
          <a:xfrm>
            <a:off x="14897363" y="9720000"/>
            <a:ext cx="6465600" cy="830997"/>
          </a:xfrm>
          <a:prstGeom prst="rect">
            <a:avLst/>
          </a:prstGeom>
        </p:spPr>
        <p:txBody>
          <a:bodyPr wrap="square"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36" baseline="0">
                <a:solidFill>
                  <a:schemeClr val="bg1"/>
                </a:solidFill>
                <a:latin typeface="Arial" charset="0"/>
                <a:ea typeface="Arial" charset="0"/>
                <a:cs typeface="Arial" charset="0"/>
              </a:defRPr>
            </a:lvl1pPr>
          </a:lstStyle>
          <a:p>
            <a:r>
              <a:rPr lang="en-US" sz="4800" b="0" dirty="0" smtClean="0">
                <a:solidFill>
                  <a:schemeClr val="bg1">
                    <a:alpha val="40000"/>
                  </a:schemeClr>
                </a:solidFill>
              </a:rPr>
              <a:t>Point 4</a:t>
            </a:r>
            <a:endParaRPr lang="en-US" sz="4800" b="0" dirty="0">
              <a:solidFill>
                <a:schemeClr val="bg1">
                  <a:alpha val="40000"/>
                </a:schemeClr>
              </a:solidFill>
            </a:endParaRPr>
          </a:p>
        </p:txBody>
      </p:sp>
      <p:sp>
        <p:nvSpPr>
          <p:cNvPr id="15" name="Subtitle"/>
          <p:cNvSpPr>
            <a:spLocks noGrp="1"/>
          </p:cNvSpPr>
          <p:nvPr>
            <p:ph type="body" sz="quarter" idx="26" hasCustomPrompt="1"/>
          </p:nvPr>
        </p:nvSpPr>
        <p:spPr>
          <a:xfrm>
            <a:off x="14897363" y="7166400"/>
            <a:ext cx="6465600" cy="830997"/>
          </a:xfrm>
          <a:prstGeom prst="rect">
            <a:avLst/>
          </a:prstGeom>
        </p:spPr>
        <p:txBody>
          <a:bodyPr wrap="square"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36" baseline="0">
                <a:solidFill>
                  <a:schemeClr val="bg1"/>
                </a:solidFill>
                <a:latin typeface="Arial" charset="0"/>
                <a:ea typeface="Arial" charset="0"/>
                <a:cs typeface="Arial" charset="0"/>
              </a:defRPr>
            </a:lvl1pPr>
          </a:lstStyle>
          <a:p>
            <a:r>
              <a:rPr lang="en-US" sz="4800" b="0" dirty="0" smtClean="0">
                <a:solidFill>
                  <a:schemeClr val="bg1">
                    <a:alpha val="40000"/>
                  </a:schemeClr>
                </a:solidFill>
              </a:rPr>
              <a:t>Point 2</a:t>
            </a:r>
            <a:endParaRPr lang="en-US" sz="4800" b="0" dirty="0">
              <a:solidFill>
                <a:schemeClr val="bg1">
                  <a:alpha val="40000"/>
                </a:schemeClr>
              </a:solidFill>
            </a:endParaRPr>
          </a:p>
        </p:txBody>
      </p:sp>
      <p:sp>
        <p:nvSpPr>
          <p:cNvPr id="16" name="Subtitle"/>
          <p:cNvSpPr>
            <a:spLocks noGrp="1"/>
          </p:cNvSpPr>
          <p:nvPr>
            <p:ph type="body" sz="quarter" idx="27" hasCustomPrompt="1"/>
          </p:nvPr>
        </p:nvSpPr>
        <p:spPr>
          <a:xfrm>
            <a:off x="14897363" y="8443200"/>
            <a:ext cx="6465600" cy="830997"/>
          </a:xfrm>
          <a:prstGeom prst="rect">
            <a:avLst/>
          </a:prstGeom>
        </p:spPr>
        <p:txBody>
          <a:bodyPr wrap="square" anchor="ctr"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6000" b="0" i="0" spc="-36" baseline="0">
                <a:solidFill>
                  <a:schemeClr val="bg1"/>
                </a:solidFill>
                <a:latin typeface="Arial" charset="0"/>
                <a:ea typeface="Arial" charset="0"/>
                <a:cs typeface="Arial" charset="0"/>
              </a:defRPr>
            </a:lvl1pPr>
          </a:lstStyle>
          <a:p>
            <a:r>
              <a:rPr lang="en-US" sz="4800" b="0" dirty="0" smtClean="0">
                <a:solidFill>
                  <a:schemeClr val="bg1">
                    <a:alpha val="40000"/>
                  </a:schemeClr>
                </a:solidFill>
              </a:rPr>
              <a:t>Point 3</a:t>
            </a:r>
            <a:endParaRPr lang="en-US" sz="4800" b="0" dirty="0">
              <a:solidFill>
                <a:schemeClr val="bg1">
                  <a:alpha val="40000"/>
                </a:schemeClr>
              </a:solidFill>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ission or goal_Illustration Option">
    <p:bg>
      <p:bgPr>
        <a:solidFill>
          <a:schemeClr val="bg1"/>
        </a:solidFill>
        <a:effectLst/>
      </p:bgPr>
    </p:bg>
    <p:spTree>
      <p:nvGrpSpPr>
        <p:cNvPr id="1" name=""/>
        <p:cNvGrpSpPr/>
        <p:nvPr/>
      </p:nvGrpSpPr>
      <p:grpSpPr>
        <a:xfrm>
          <a:off x="0" y="0"/>
          <a:ext cx="0" cy="0"/>
          <a:chOff x="0" y="0"/>
          <a:chExt cx="0" cy="0"/>
        </a:xfrm>
      </p:grpSpPr>
      <p:sp>
        <p:nvSpPr>
          <p:cNvPr id="8" name="yoda.jpg"/>
          <p:cNvSpPr>
            <a:spLocks noGrp="1"/>
          </p:cNvSpPr>
          <p:nvPr>
            <p:ph type="pic" sz="quarter" idx="16" hasCustomPrompt="1"/>
          </p:nvPr>
        </p:nvSpPr>
        <p:spPr>
          <a:xfrm>
            <a:off x="13703374" y="4129200"/>
            <a:ext cx="8827200" cy="74016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MISSION</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2" name="Rectangle 1"/>
          <p:cNvSpPr/>
          <p:nvPr userDrawn="1"/>
        </p:nvSpPr>
        <p:spPr>
          <a:xfrm>
            <a:off x="11443541" y="6518960"/>
            <a:ext cx="1493742" cy="646331"/>
          </a:xfrm>
          <a:prstGeom prst="rect">
            <a:avLst/>
          </a:prstGeom>
        </p:spPr>
        <p:txBody>
          <a:bodyPr wrap="none">
            <a:spAutoFit/>
          </a:bodyPr>
          <a:lstStyle/>
          <a:p>
            <a:r>
              <a:rPr lang="en-US" sz="3600" b="0" smtClean="0">
                <a:solidFill>
                  <a:schemeClr val="bg1">
                    <a:alpha val="40000"/>
                  </a:schemeClr>
                </a:solidFill>
              </a:rPr>
              <a:t>Point 1</a:t>
            </a:r>
            <a:endParaRPr lang="en-US" sz="3600" b="0">
              <a:solidFill>
                <a:schemeClr val="bg1">
                  <a:alpha val="40000"/>
                </a:schemeClr>
              </a:solidFill>
            </a:endParaRPr>
          </a:p>
        </p:txBody>
      </p:sp>
      <p:sp>
        <p:nvSpPr>
          <p:cNvPr id="9" name="Subtitle"/>
          <p:cNvSpPr>
            <a:spLocks noGrp="1"/>
          </p:cNvSpPr>
          <p:nvPr>
            <p:ph type="body" sz="quarter" idx="21" hasCustomPrompt="1"/>
          </p:nvPr>
        </p:nvSpPr>
        <p:spPr>
          <a:xfrm>
            <a:off x="1750046" y="2541600"/>
            <a:ext cx="12169352" cy="3785652"/>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400" b="0" i="0" spc="-36" baseline="0">
                <a:solidFill>
                  <a:schemeClr val="bg1"/>
                </a:solidFill>
                <a:latin typeface="Arial" charset="0"/>
                <a:ea typeface="Arial" charset="0"/>
                <a:cs typeface="Arial" charset="0"/>
              </a:defRPr>
            </a:lvl1pPr>
          </a:lstStyle>
          <a:p>
            <a:pPr algn="l"/>
            <a:r>
              <a:rPr lang="en-US" sz="4800" b="0" dirty="0" smtClean="0">
                <a:solidFill>
                  <a:srgbClr val="141414"/>
                </a:solidFill>
              </a:rPr>
              <a:t>Everything we create we believe is making its mark in </a:t>
            </a:r>
            <a:r>
              <a:rPr lang="en-US" sz="4800" b="0" dirty="0" smtClean="0">
                <a:solidFill>
                  <a:srgbClr val="FF7626"/>
                </a:solidFill>
              </a:rPr>
              <a:t>humans lives</a:t>
            </a:r>
            <a:r>
              <a:rPr lang="en-US" sz="4800" b="0" dirty="0" smtClean="0">
                <a:solidFill>
                  <a:srgbClr val="141414"/>
                </a:solidFill>
              </a:rPr>
              <a:t>. By understanding the true nature of people’s needs, we are shipping a unique experience that changes their day-to-day jobs for better.</a:t>
            </a:r>
            <a:endParaRPr lang="en-US" sz="4800" b="0" dirty="0">
              <a:solidFill>
                <a:srgbClr val="141414"/>
              </a:solidFill>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ission or goal_Text Only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23" name="Subtitle"/>
          <p:cNvSpPr>
            <a:spLocks noGrp="1"/>
          </p:cNvSpPr>
          <p:nvPr>
            <p:ph type="body" sz="quarter" idx="17" hasCustomPrompt="1"/>
          </p:nvPr>
        </p:nvSpPr>
        <p:spPr>
          <a:xfrm>
            <a:off x="11063785" y="1081485"/>
            <a:ext cx="9840390"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MISSION</a:t>
            </a:r>
          </a:p>
        </p:txBody>
      </p:sp>
      <p:sp>
        <p:nvSpPr>
          <p:cNvPr id="26" name="Subtitle"/>
          <p:cNvSpPr>
            <a:spLocks noGrp="1"/>
          </p:cNvSpPr>
          <p:nvPr>
            <p:ph type="body" sz="quarter" idx="18" hasCustomPrompt="1"/>
          </p:nvPr>
        </p:nvSpPr>
        <p:spPr>
          <a:xfrm>
            <a:off x="1822451" y="3150000"/>
            <a:ext cx="20737512" cy="7478970"/>
          </a:xfrm>
          <a:prstGeom prst="rect">
            <a:avLst/>
          </a:prstGeom>
        </p:spPr>
        <p:txBody>
          <a:bodyPr anchor="t" anchorCtr="0">
            <a:normAutofit/>
          </a:bodyPr>
          <a:lstStyle>
            <a:lvl1pPr marL="0" marR="0" indent="0" algn="ctr" defTabSz="825500" eaLnBrk="1" fontAlgn="auto" latinLnBrk="0" hangingPunct="1">
              <a:lnSpc>
                <a:spcPct val="100000"/>
              </a:lnSpc>
              <a:spcBef>
                <a:spcPts val="0"/>
              </a:spcBef>
              <a:spcAft>
                <a:spcPts val="0"/>
              </a:spcAft>
              <a:buClrTx/>
              <a:buSzTx/>
              <a:buFontTx/>
              <a:buNone/>
              <a:tabLst/>
              <a:defRPr sz="8000" b="1" i="0" spc="-150" baseline="0">
                <a:solidFill>
                  <a:srgbClr val="141414"/>
                </a:solidFill>
                <a:latin typeface="Arial" charset="0"/>
                <a:ea typeface="Arial" charset="0"/>
                <a:cs typeface="Arial" charset="0"/>
              </a:defRPr>
            </a:lvl1pPr>
          </a:lstStyle>
          <a:p>
            <a:r>
              <a:rPr lang="en-US" dirty="0" smtClean="0"/>
              <a:t>Everything we create we believe </a:t>
            </a:r>
            <a:br>
              <a:rPr lang="en-US" dirty="0" smtClean="0"/>
            </a:br>
            <a:r>
              <a:rPr lang="en-US" dirty="0" smtClean="0"/>
              <a:t>is making its mark in humans lives. </a:t>
            </a:r>
            <a:br>
              <a:rPr lang="en-US" dirty="0" smtClean="0"/>
            </a:br>
            <a:r>
              <a:rPr lang="en-US" dirty="0" smtClean="0"/>
              <a:t>By understanding the true nature of people’s needs, we are shipping a unique experience that changes their day-to-day jobs for better.</a:t>
            </a:r>
          </a:p>
        </p:txBody>
      </p:sp>
      <p:grpSp>
        <p:nvGrpSpPr>
          <p:cNvPr id="9" name="Group 8"/>
          <p:cNvGrpSpPr/>
          <p:nvPr userDrawn="1"/>
        </p:nvGrpSpPr>
        <p:grpSpPr>
          <a:xfrm>
            <a:off x="8856000" y="12042000"/>
            <a:ext cx="5646902" cy="533400"/>
            <a:chOff x="16630538" y="12039600"/>
            <a:chExt cx="5646902" cy="533400"/>
          </a:xfrm>
        </p:grpSpPr>
        <p:sp>
          <p:nvSpPr>
            <p:cNvPr id="11"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13" name="Rectangle"/>
          <p:cNvSpPr>
            <a:spLocks noGrp="1"/>
          </p:cNvSpPr>
          <p:nvPr>
            <p:ph type="body" sz="quarter" idx="30" hasCustomPrompt="1"/>
          </p:nvPr>
        </p:nvSpPr>
        <p:spPr>
          <a:xfrm>
            <a:off x="10677600" y="1264251"/>
            <a:ext cx="295200" cy="4896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ission or goal_Text Only_Black">
    <p:bg>
      <p:bgPr>
        <a:solidFill>
          <a:srgbClr val="141414"/>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10BCAB40-950E-BF48-B23C-5B27430E5311}" type="slidenum">
              <a:rPr lang="en-US" smtClean="0"/>
              <a:pPr/>
              <a:t>‹#›</a:t>
            </a:fld>
            <a:endParaRPr lang="en-US"/>
          </a:p>
        </p:txBody>
      </p:sp>
      <p:sp>
        <p:nvSpPr>
          <p:cNvPr id="23" name="Subtitle"/>
          <p:cNvSpPr>
            <a:spLocks noGrp="1"/>
          </p:cNvSpPr>
          <p:nvPr>
            <p:ph type="body" sz="quarter" idx="17" hasCustomPrompt="1"/>
          </p:nvPr>
        </p:nvSpPr>
        <p:spPr>
          <a:xfrm>
            <a:off x="11063785" y="1081485"/>
            <a:ext cx="9840390"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chemeClr val="bg1"/>
                </a:solidFill>
                <a:latin typeface="Arial" charset="0"/>
                <a:ea typeface="Arial" charset="0"/>
                <a:cs typeface="Arial" charset="0"/>
              </a:defRPr>
            </a:lvl1pPr>
          </a:lstStyle>
          <a:p>
            <a:r>
              <a:rPr lang="en-US" dirty="0" smtClean="0"/>
              <a:t>MISSION</a:t>
            </a:r>
          </a:p>
        </p:txBody>
      </p:sp>
      <p:sp>
        <p:nvSpPr>
          <p:cNvPr id="26" name="Subtitle"/>
          <p:cNvSpPr>
            <a:spLocks noGrp="1"/>
          </p:cNvSpPr>
          <p:nvPr>
            <p:ph type="body" sz="quarter" idx="18" hasCustomPrompt="1"/>
          </p:nvPr>
        </p:nvSpPr>
        <p:spPr>
          <a:xfrm>
            <a:off x="1822451" y="3150000"/>
            <a:ext cx="20737512" cy="7478970"/>
          </a:xfrm>
          <a:prstGeom prst="rect">
            <a:avLst/>
          </a:prstGeom>
        </p:spPr>
        <p:txBody>
          <a:bodyPr anchor="t" anchorCtr="0">
            <a:normAutofit/>
          </a:bodyPr>
          <a:lstStyle>
            <a:lvl1pPr marL="0" marR="0" indent="0" algn="ctr" defTabSz="825500" eaLnBrk="1" fontAlgn="auto" latinLnBrk="0" hangingPunct="1">
              <a:lnSpc>
                <a:spcPct val="100000"/>
              </a:lnSpc>
              <a:spcBef>
                <a:spcPts val="0"/>
              </a:spcBef>
              <a:spcAft>
                <a:spcPts val="0"/>
              </a:spcAft>
              <a:buClrTx/>
              <a:buSzTx/>
              <a:buFontTx/>
              <a:buNone/>
              <a:tabLst/>
              <a:defRPr sz="8000" b="1" i="0" spc="-150" baseline="0">
                <a:solidFill>
                  <a:schemeClr val="bg1"/>
                </a:solidFill>
                <a:latin typeface="Arial" charset="0"/>
                <a:ea typeface="Arial" charset="0"/>
                <a:cs typeface="Arial" charset="0"/>
              </a:defRPr>
            </a:lvl1pPr>
          </a:lstStyle>
          <a:p>
            <a:r>
              <a:rPr lang="en-US" dirty="0" smtClean="0"/>
              <a:t>Everything we create we believe </a:t>
            </a:r>
            <a:br>
              <a:rPr lang="en-US" dirty="0" smtClean="0"/>
            </a:br>
            <a:r>
              <a:rPr lang="en-US" dirty="0" smtClean="0"/>
              <a:t>is making its mark in humans lives. </a:t>
            </a:r>
            <a:br>
              <a:rPr lang="en-US" dirty="0" smtClean="0"/>
            </a:br>
            <a:r>
              <a:rPr lang="en-US" dirty="0" smtClean="0"/>
              <a:t>By understanding the true nature of people’s needs, we are shipping a unique experience that changes their day-to-day jobs for better.</a:t>
            </a:r>
          </a:p>
        </p:txBody>
      </p:sp>
      <p:grpSp>
        <p:nvGrpSpPr>
          <p:cNvPr id="13" name="Group 12"/>
          <p:cNvGrpSpPr/>
          <p:nvPr userDrawn="1"/>
        </p:nvGrpSpPr>
        <p:grpSpPr>
          <a:xfrm>
            <a:off x="8856000" y="12042000"/>
            <a:ext cx="5646902" cy="533400"/>
            <a:chOff x="16630538" y="12039600"/>
            <a:chExt cx="5646902" cy="533400"/>
          </a:xfrm>
        </p:grpSpPr>
        <p:sp>
          <p:nvSpPr>
            <p:cNvPr id="14"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
        <p:nvSpPr>
          <p:cNvPr id="11" name="Rectangle"/>
          <p:cNvSpPr>
            <a:spLocks noGrp="1"/>
          </p:cNvSpPr>
          <p:nvPr>
            <p:ph type="body" sz="quarter" idx="30" hasCustomPrompt="1"/>
          </p:nvPr>
        </p:nvSpPr>
        <p:spPr>
          <a:xfrm>
            <a:off x="10677600" y="1264251"/>
            <a:ext cx="295200" cy="489600"/>
          </a:xfrm>
          <a:prstGeom prst="roundRect">
            <a:avLst>
              <a:gd name="adj" fmla="val 0"/>
            </a:avLst>
          </a:prstGeom>
          <a:solidFill>
            <a:srgbClr val="FF7626"/>
          </a:solidFill>
          <a:ln w="12700">
            <a:noFill/>
          </a:ln>
        </p:spPr>
        <p:txBody>
          <a:bodyPr lIns="360000" tIns="360000" rIns="360000" bIns="720000" anchor="t">
            <a:noAutofit/>
          </a:bodyPr>
          <a:lstStyle>
            <a:lvl1pPr marL="0" indent="0" algn="l" defTabSz="825500">
              <a:spcBef>
                <a:spcPts val="0"/>
              </a:spcBef>
              <a:buSzTx/>
              <a:buNone/>
              <a:defRPr sz="2400" b="0" i="0" spc="-24" baseline="0">
                <a:solidFill>
                  <a:schemeClr val="accent2">
                    <a:hueOff val="-11349316"/>
                    <a:satOff val="-100000"/>
                    <a:lumOff val="-34701"/>
                  </a:schemeClr>
                </a:solidFill>
                <a:latin typeface="Arial" charset="0"/>
                <a:ea typeface="Arial" charset="0"/>
                <a:cs typeface="Arial" charset="0"/>
              </a:defRPr>
            </a:lvl1pPr>
          </a:lstStyle>
          <a:p>
            <a:pPr marL="0" indent="0" algn="l" defTabSz="825500">
              <a:spcBef>
                <a:spcPts val="0"/>
              </a:spcBef>
              <a:buSzTx/>
              <a:buNone/>
              <a:defRPr sz="3600" b="0" spc="-36">
                <a:solidFill>
                  <a:schemeClr val="accent2">
                    <a:hueOff val="-11349316"/>
                    <a:satOff val="-100000"/>
                    <a:lumOff val="-34701"/>
                  </a:schemeClr>
                </a:solidFill>
              </a:defRPr>
            </a:pPr>
            <a:r>
              <a:rPr lang="en-US"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 ligh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412612" y="7955"/>
            <a:ext cx="13684250" cy="13684250"/>
          </a:xfrm>
          <a:prstGeom prst="rect">
            <a:avLst/>
          </a:prstGeom>
        </p:spPr>
      </p:pic>
      <p:sp>
        <p:nvSpPr>
          <p:cNvPr id="11" name="Title 1"/>
          <p:cNvSpPr>
            <a:spLocks noGrp="1"/>
          </p:cNvSpPr>
          <p:nvPr>
            <p:ph type="ctrTitle" hasCustomPrompt="1"/>
          </p:nvPr>
        </p:nvSpPr>
        <p:spPr>
          <a:xfrm>
            <a:off x="1821601" y="1729557"/>
            <a:ext cx="10370400" cy="1842385"/>
          </a:xfrm>
          <a:prstGeom prst="rect">
            <a:avLst/>
          </a:prstGeom>
        </p:spPr>
        <p:txBody>
          <a:bodyPr anchor="ctr">
            <a:noAutofit/>
          </a:bodyPr>
          <a:lstStyle>
            <a:lvl1pPr algn="l">
              <a:defRPr sz="12000" b="1" i="0">
                <a:solidFill>
                  <a:srgbClr val="141414"/>
                </a:solidFill>
                <a:latin typeface="Arial" charset="0"/>
                <a:ea typeface="Arial" charset="0"/>
                <a:cs typeface="Arial" charset="0"/>
              </a:defRPr>
            </a:lvl1pPr>
          </a:lstStyle>
          <a:p>
            <a:r>
              <a:rPr lang="en-US" dirty="0" smtClean="0"/>
              <a:t>Agenda</a:t>
            </a:r>
            <a:endParaRPr lang="en-US" dirty="0"/>
          </a:p>
        </p:txBody>
      </p:sp>
      <p:sp>
        <p:nvSpPr>
          <p:cNvPr id="14" name="Subtitle"/>
          <p:cNvSpPr>
            <a:spLocks noGrp="1"/>
          </p:cNvSpPr>
          <p:nvPr>
            <p:ph type="body" sz="quarter" idx="18" hasCustomPrompt="1"/>
          </p:nvPr>
        </p:nvSpPr>
        <p:spPr>
          <a:xfrm>
            <a:off x="1822450" y="431999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1</a:t>
            </a:r>
          </a:p>
        </p:txBody>
      </p:sp>
      <p:sp>
        <p:nvSpPr>
          <p:cNvPr id="5" name="Subtitle"/>
          <p:cNvSpPr>
            <a:spLocks noGrp="1"/>
          </p:cNvSpPr>
          <p:nvPr>
            <p:ph type="body" sz="quarter" idx="19" hasCustomPrompt="1"/>
          </p:nvPr>
        </p:nvSpPr>
        <p:spPr>
          <a:xfrm>
            <a:off x="1822054" y="558503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2</a:t>
            </a:r>
          </a:p>
        </p:txBody>
      </p:sp>
      <p:sp>
        <p:nvSpPr>
          <p:cNvPr id="6" name="Subtitle"/>
          <p:cNvSpPr>
            <a:spLocks noGrp="1"/>
          </p:cNvSpPr>
          <p:nvPr>
            <p:ph type="body" sz="quarter" idx="20" hasCustomPrompt="1"/>
          </p:nvPr>
        </p:nvSpPr>
        <p:spPr>
          <a:xfrm>
            <a:off x="1822054" y="685007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3</a:t>
            </a:r>
          </a:p>
        </p:txBody>
      </p:sp>
      <p:sp>
        <p:nvSpPr>
          <p:cNvPr id="7" name="Subtitle"/>
          <p:cNvSpPr>
            <a:spLocks noGrp="1"/>
          </p:cNvSpPr>
          <p:nvPr>
            <p:ph type="body" sz="quarter" idx="21" hasCustomPrompt="1"/>
          </p:nvPr>
        </p:nvSpPr>
        <p:spPr>
          <a:xfrm>
            <a:off x="1822054" y="811511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4</a:t>
            </a:r>
          </a:p>
        </p:txBody>
      </p:sp>
      <p:sp>
        <p:nvSpPr>
          <p:cNvPr id="8" name="Subtitle"/>
          <p:cNvSpPr>
            <a:spLocks noGrp="1"/>
          </p:cNvSpPr>
          <p:nvPr>
            <p:ph type="body" sz="quarter" idx="22" hasCustomPrompt="1"/>
          </p:nvPr>
        </p:nvSpPr>
        <p:spPr>
          <a:xfrm>
            <a:off x="1822054" y="938015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5</a:t>
            </a:r>
          </a:p>
        </p:txBody>
      </p:sp>
      <p:sp>
        <p:nvSpPr>
          <p:cNvPr id="9" name="Subtitle"/>
          <p:cNvSpPr>
            <a:spLocks noGrp="1"/>
          </p:cNvSpPr>
          <p:nvPr>
            <p:ph type="body" sz="quarter" idx="23" hasCustomPrompt="1"/>
          </p:nvPr>
        </p:nvSpPr>
        <p:spPr>
          <a:xfrm>
            <a:off x="1822054" y="10645199"/>
            <a:ext cx="12420000" cy="831600"/>
          </a:xfrm>
          <a:prstGeom prst="rect">
            <a:avLst/>
          </a:prstGeom>
        </p:spPr>
        <p:txBody>
          <a:bodyPr wrap="square"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0" i="0" spc="-48" baseline="0">
                <a:solidFill>
                  <a:srgbClr val="141414">
                    <a:alpha val="85000"/>
                  </a:srgbClr>
                </a:solidFill>
                <a:latin typeface="Arial" charset="0"/>
                <a:ea typeface="Arial" charset="0"/>
                <a:cs typeface="Arial" charset="0"/>
              </a:defRPr>
            </a:lvl1pPr>
          </a:lstStyle>
          <a:p>
            <a:r>
              <a:rPr lang="en-US" dirty="0" smtClean="0"/>
              <a:t>Agenda item 6</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ission or goal_Photography Option">
    <p:bg>
      <p:bgPr>
        <a:solidFill>
          <a:schemeClr val="bg1"/>
        </a:solidFill>
        <a:effectLst/>
      </p:bgPr>
    </p:bg>
    <p:spTree>
      <p:nvGrpSpPr>
        <p:cNvPr id="1" name=""/>
        <p:cNvGrpSpPr/>
        <p:nvPr/>
      </p:nvGrpSpPr>
      <p:grpSpPr>
        <a:xfrm>
          <a:off x="0" y="0"/>
          <a:ext cx="0" cy="0"/>
          <a:chOff x="0" y="0"/>
          <a:chExt cx="0" cy="0"/>
        </a:xfrm>
      </p:grpSpPr>
      <p:sp>
        <p:nvSpPr>
          <p:cNvPr id="8" name="yoda.jpg"/>
          <p:cNvSpPr>
            <a:spLocks noGrp="1"/>
          </p:cNvSpPr>
          <p:nvPr>
            <p:ph type="pic" sz="quarter" idx="16" hasCustomPrompt="1"/>
          </p:nvPr>
        </p:nvSpPr>
        <p:spPr>
          <a:xfrm>
            <a:off x="357" y="6842124"/>
            <a:ext cx="24382056" cy="6912769"/>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MISSION</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11" name="Subtitle"/>
          <p:cNvSpPr>
            <a:spLocks noGrp="1"/>
          </p:cNvSpPr>
          <p:nvPr>
            <p:ph type="body" sz="quarter" idx="21" hasCustomPrompt="1"/>
          </p:nvPr>
        </p:nvSpPr>
        <p:spPr>
          <a:xfrm>
            <a:off x="1750045" y="2541599"/>
            <a:ext cx="18794089" cy="4300525"/>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36" baseline="0">
                <a:solidFill>
                  <a:schemeClr val="bg1"/>
                </a:solidFill>
                <a:latin typeface="Arial" charset="0"/>
                <a:ea typeface="Arial" charset="0"/>
                <a:cs typeface="Arial" charset="0"/>
              </a:defRPr>
            </a:lvl1pPr>
          </a:lstStyle>
          <a:p>
            <a:pPr algn="l"/>
            <a:r>
              <a:rPr lang="en-US" sz="4800" b="0" dirty="0" smtClean="0">
                <a:solidFill>
                  <a:srgbClr val="141414"/>
                </a:solidFill>
              </a:rPr>
              <a:t>Everything we create we believe is making its mark in </a:t>
            </a:r>
            <a:r>
              <a:rPr lang="en-US" sz="4800" b="0" dirty="0" smtClean="0">
                <a:solidFill>
                  <a:srgbClr val="FF7626"/>
                </a:solidFill>
              </a:rPr>
              <a:t>humans lives</a:t>
            </a:r>
            <a:r>
              <a:rPr lang="en-US" sz="4800" b="0" dirty="0" smtClean="0">
                <a:solidFill>
                  <a:srgbClr val="141414"/>
                </a:solidFill>
              </a:rPr>
              <a:t>. By understanding the true nature of people’s needs, we are shipping a unique experience that changes their day-to-day jobs for better.</a:t>
            </a:r>
            <a:endParaRPr lang="en-US" sz="4800" b="0" dirty="0">
              <a:solidFill>
                <a:srgbClr val="141414"/>
              </a:solidFill>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ace for Tables &amp; Drop-In Charts 1">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SPACE FOR TABLES AND CHARTS</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9" name="Content Placeholder 2"/>
          <p:cNvSpPr>
            <a:spLocks noGrp="1"/>
          </p:cNvSpPr>
          <p:nvPr>
            <p:ph sz="quarter" idx="18" hasCustomPrompt="1"/>
          </p:nvPr>
        </p:nvSpPr>
        <p:spPr>
          <a:xfrm>
            <a:off x="1822450" y="2809678"/>
            <a:ext cx="20737513" cy="8544992"/>
          </a:xfrm>
          <a:prstGeom prst="rect">
            <a:avLst/>
          </a:prstGeom>
          <a:solidFill>
            <a:srgbClr val="E5E5E5"/>
          </a:solidFill>
        </p:spPr>
        <p:txBody>
          <a:bodyPr/>
          <a:lstStyle>
            <a:lvl1pPr marL="0" indent="0">
              <a:buNone/>
              <a:defRPr/>
            </a:lvl1pPr>
          </a:lstStyle>
          <a:p>
            <a:pPr lvl="0"/>
            <a:r>
              <a:rPr lang="en-US" dirty="0"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ace for Tables &amp; Drop-In Charts 2">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Helvetica" charset="0"/>
                <a:ea typeface="Helvetica" charset="0"/>
                <a:cs typeface="Helvetica" charset="0"/>
              </a:defRPr>
            </a:lvl1pPr>
          </a:lstStyle>
          <a:p>
            <a:fld id="{3D259C5D-A111-8949-932A-563DF21A7F1B}" type="slidenum">
              <a:rPr lang="en-US" smtClean="0"/>
              <a:pPr/>
              <a:t>‹#›</a:t>
            </a:fld>
            <a:endParaRPr lang="en-US"/>
          </a:p>
        </p:txBody>
      </p:sp>
      <p:sp>
        <p:nvSpPr>
          <p:cNvPr id="7" name="Subtitle"/>
          <p:cNvSpPr>
            <a:spLocks noGrp="1"/>
          </p:cNvSpPr>
          <p:nvPr>
            <p:ph type="body" sz="quarter" idx="19" hasCustomPrompt="1"/>
          </p:nvPr>
        </p:nvSpPr>
        <p:spPr>
          <a:xfrm>
            <a:off x="12190413" y="4610806"/>
            <a:ext cx="10369550" cy="3970318"/>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
        <p:nvSpPr>
          <p:cNvPr id="8"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SPACE FOR TABLES AND CHARTS</a:t>
            </a:r>
          </a:p>
        </p:txBody>
      </p:sp>
      <p:sp>
        <p:nvSpPr>
          <p:cNvPr id="9"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10" name="Content Placeholder 2"/>
          <p:cNvSpPr>
            <a:spLocks noGrp="1"/>
          </p:cNvSpPr>
          <p:nvPr>
            <p:ph sz="quarter" idx="18" hasCustomPrompt="1"/>
          </p:nvPr>
        </p:nvSpPr>
        <p:spPr>
          <a:xfrm>
            <a:off x="1822451" y="2809678"/>
            <a:ext cx="8882150" cy="8544992"/>
          </a:xfrm>
          <a:prstGeom prst="rect">
            <a:avLst/>
          </a:prstGeom>
          <a:solidFill>
            <a:srgbClr val="E5E5E5"/>
          </a:solidFill>
        </p:spPr>
        <p:txBody>
          <a:bodyPr/>
          <a:lstStyle>
            <a:lvl1pPr marL="0" indent="0">
              <a:buNone/>
              <a:defRPr/>
            </a:lvl1pPr>
          </a:lstStyle>
          <a:p>
            <a:pPr lvl="0"/>
            <a:r>
              <a:rPr lang="en-US" dirty="0"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pace for Tables &amp; Drop-In Charts 3">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Helvetica" charset="0"/>
                <a:ea typeface="Helvetica" charset="0"/>
                <a:cs typeface="Helvetica" charset="0"/>
              </a:defRPr>
            </a:lvl1pPr>
          </a:lstStyle>
          <a:p>
            <a:fld id="{3D259C5D-A111-8949-932A-563DF21A7F1B}" type="slidenum">
              <a:rPr lang="en-US" smtClean="0"/>
              <a:pPr/>
              <a:t>‹#›</a:t>
            </a:fld>
            <a:endParaRPr lang="en-US"/>
          </a:p>
        </p:txBody>
      </p:sp>
      <p:sp>
        <p:nvSpPr>
          <p:cNvPr id="8"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SPACE FOR TABLES AND CHARTS</a:t>
            </a:r>
          </a:p>
        </p:txBody>
      </p:sp>
      <p:sp>
        <p:nvSpPr>
          <p:cNvPr id="9"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10" name="Content Placeholder 2"/>
          <p:cNvSpPr>
            <a:spLocks noGrp="1"/>
          </p:cNvSpPr>
          <p:nvPr>
            <p:ph sz="quarter" idx="18" hasCustomPrompt="1"/>
          </p:nvPr>
        </p:nvSpPr>
        <p:spPr>
          <a:xfrm>
            <a:off x="1822451" y="2809678"/>
            <a:ext cx="8882150" cy="8544992"/>
          </a:xfrm>
          <a:prstGeom prst="rect">
            <a:avLst/>
          </a:prstGeom>
          <a:solidFill>
            <a:srgbClr val="E5E5E5"/>
          </a:solidFill>
        </p:spPr>
        <p:txBody>
          <a:bodyPr/>
          <a:lstStyle>
            <a:lvl1pPr marL="0" indent="0">
              <a:buNone/>
              <a:defRPr/>
            </a:lvl1pPr>
          </a:lstStyle>
          <a:p>
            <a:pPr lvl="0"/>
            <a:r>
              <a:rPr lang="en-US" dirty="0" smtClean="0"/>
              <a:t> </a:t>
            </a:r>
            <a:endParaRPr lang="en-US" dirty="0"/>
          </a:p>
        </p:txBody>
      </p:sp>
      <p:sp>
        <p:nvSpPr>
          <p:cNvPr id="11" name="Content Placeholder 2"/>
          <p:cNvSpPr>
            <a:spLocks noGrp="1"/>
          </p:cNvSpPr>
          <p:nvPr>
            <p:ph sz="quarter" idx="20" hasCustomPrompt="1"/>
          </p:nvPr>
        </p:nvSpPr>
        <p:spPr>
          <a:xfrm>
            <a:off x="13693450" y="2809678"/>
            <a:ext cx="8882150" cy="8544992"/>
          </a:xfrm>
          <a:prstGeom prst="rect">
            <a:avLst/>
          </a:prstGeom>
          <a:solidFill>
            <a:srgbClr val="E5E5E5"/>
          </a:solidFill>
        </p:spPr>
        <p:txBody>
          <a:bodyPr/>
          <a:lstStyle>
            <a:lvl1pPr marL="0" indent="0">
              <a:buNone/>
              <a:defRPr/>
            </a:lvl1pPr>
          </a:lstStyle>
          <a:p>
            <a:pPr lvl="0"/>
            <a:r>
              <a:rPr lang="en-US" dirty="0" smtClean="0"/>
              <a:t> </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fault page">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CHAPTER TITLE</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10" name="yoda.jpg"/>
          <p:cNvSpPr>
            <a:spLocks noGrp="1"/>
          </p:cNvSpPr>
          <p:nvPr>
            <p:ph type="pic" sz="quarter" idx="16" hasCustomPrompt="1"/>
          </p:nvPr>
        </p:nvSpPr>
        <p:spPr>
          <a:xfrm>
            <a:off x="17228363" y="2541600"/>
            <a:ext cx="5331600" cy="5828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1" name="Subtitle"/>
          <p:cNvSpPr>
            <a:spLocks noGrp="1"/>
          </p:cNvSpPr>
          <p:nvPr>
            <p:ph type="body" sz="quarter" idx="21" hasCustomPrompt="1"/>
          </p:nvPr>
        </p:nvSpPr>
        <p:spPr>
          <a:xfrm>
            <a:off x="1750045" y="2541599"/>
            <a:ext cx="12387153" cy="7663636"/>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36" baseline="0">
                <a:solidFill>
                  <a:schemeClr val="bg1"/>
                </a:solidFill>
                <a:latin typeface="Arial" charset="0"/>
                <a:ea typeface="Arial" charset="0"/>
                <a:cs typeface="Arial" charset="0"/>
              </a:defRPr>
            </a:lvl1pPr>
          </a:lstStyle>
          <a:p>
            <a:pPr algn="l"/>
            <a:r>
              <a:rPr lang="en-US" sz="3600" b="0" i="0" dirty="0" smtClean="0">
                <a:solidFill>
                  <a:srgbClr val="141414"/>
                </a:solidFill>
                <a:latin typeface="Arial" charset="0"/>
                <a:ea typeface="Arial" charset="0"/>
                <a:cs typeface="Arial" charset="0"/>
              </a:rPr>
              <a:t>Well, the Force is what gives a Jedi his power. It's an energy field created by all living things. It surrounds us and penetrates us. It binds the galaxy together. Now, let's see if we can't figure out what you are, my little friend. And where you come from. </a:t>
            </a:r>
          </a:p>
          <a:p>
            <a:pPr algn="l"/>
            <a:endParaRPr lang="en-US" sz="3600" b="0" i="0" dirty="0" smtClean="0">
              <a:solidFill>
                <a:srgbClr val="141414"/>
              </a:solidFill>
              <a:latin typeface="Arial" charset="0"/>
              <a:ea typeface="Arial" charset="0"/>
              <a:cs typeface="Arial" charset="0"/>
            </a:endParaRPr>
          </a:p>
          <a:p>
            <a:pPr algn="l"/>
            <a:r>
              <a:rPr lang="en-US" sz="4800" b="1" i="0" dirty="0" smtClean="0">
                <a:solidFill>
                  <a:srgbClr val="141414"/>
                </a:solidFill>
                <a:latin typeface="Arial" charset="0"/>
                <a:ea typeface="Arial" charset="0"/>
                <a:cs typeface="Arial" charset="0"/>
              </a:rPr>
              <a:t>I saw part of the message he was... I seem to have found it. </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So was I, if you'll remember. He is too old. Yes, too old to begin the training. But I've learned so much. Will he finished what he begins? I won't fail you - I'm not afraid. Oh, you will be. You will be.</a:t>
            </a:r>
            <a:endParaRPr lang="en-US" sz="3600" b="0" i="0" dirty="0">
              <a:solidFill>
                <a:srgbClr val="141414"/>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aveBehind_Grey Box Text with Supporting Text">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SOME HEADER HERE</a:t>
            </a:r>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9" name="Rectangle"/>
          <p:cNvSpPr>
            <a:spLocks noGrp="1"/>
          </p:cNvSpPr>
          <p:nvPr>
            <p:ph type="body" sz="quarter" idx="24" hasCustomPrompt="1"/>
          </p:nvPr>
        </p:nvSpPr>
        <p:spPr>
          <a:xfrm>
            <a:off x="1855190" y="3040957"/>
            <a:ext cx="6591600" cy="7689600"/>
          </a:xfrm>
          <a:prstGeom prst="roundRect">
            <a:avLst>
              <a:gd name="adj" fmla="val 0"/>
            </a:avLst>
          </a:prstGeom>
          <a:solidFill>
            <a:srgbClr val="E5E5E5"/>
          </a:solidFill>
          <a:ln w="12700">
            <a:noFill/>
          </a:ln>
        </p:spPr>
        <p:txBody>
          <a:bodyPr lIns="720000" tIns="720000" rIns="720000" bIns="720000" anchor="t">
            <a:noAutofit/>
          </a:bodyPr>
          <a:lstStyle>
            <a:lvl1pPr marL="0" indent="0" algn="l" defTabSz="825500">
              <a:spcBef>
                <a:spcPts val="0"/>
              </a:spcBef>
              <a:buSzTx/>
              <a:buNone/>
              <a:defRPr sz="4800" b="0" i="0" spc="-24" baseline="0">
                <a:solidFill>
                  <a:schemeClr val="accent2">
                    <a:hueOff val="-11349316"/>
                    <a:satOff val="-100000"/>
                    <a:lumOff val="-34701"/>
                  </a:schemeClr>
                </a:solidFill>
                <a:latin typeface="Arial" charset="0"/>
                <a:ea typeface="Arial" charset="0"/>
                <a:cs typeface="Arial" charset="0"/>
              </a:defRPr>
            </a:lvl1pPr>
          </a:lstStyle>
          <a:p>
            <a:pPr algn="l"/>
            <a:r>
              <a:rPr lang="en-US" sz="4800" b="1" i="0" dirty="0" smtClean="0">
                <a:solidFill>
                  <a:srgbClr val="141414"/>
                </a:solidFill>
                <a:latin typeface="Arial" charset="0"/>
                <a:ea typeface="Arial" charset="0"/>
                <a:cs typeface="Arial" charset="0"/>
              </a:rPr>
              <a:t>“A person who never made a mistake never tried anything new.” </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Albert Einstein’s quote above points to the issue we all face when learning.</a:t>
            </a:r>
            <a:endParaRPr lang="en-US" sz="3600" b="0" i="0" dirty="0">
              <a:solidFill>
                <a:srgbClr val="141414"/>
              </a:solidFill>
              <a:latin typeface="Arial" charset="0"/>
              <a:ea typeface="Arial" charset="0"/>
              <a:cs typeface="Arial" charset="0"/>
            </a:endParaRPr>
          </a:p>
        </p:txBody>
      </p:sp>
      <p:sp>
        <p:nvSpPr>
          <p:cNvPr id="11" name="Subtitle"/>
          <p:cNvSpPr>
            <a:spLocks noGrp="1"/>
          </p:cNvSpPr>
          <p:nvPr>
            <p:ph type="body" sz="quarter" idx="21" hasCustomPrompt="1"/>
          </p:nvPr>
        </p:nvSpPr>
        <p:spPr>
          <a:xfrm>
            <a:off x="9022854" y="3607937"/>
            <a:ext cx="13537109" cy="6555641"/>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36" baseline="0">
                <a:solidFill>
                  <a:schemeClr val="bg1"/>
                </a:solidFill>
                <a:latin typeface="Helvetica" charset="0"/>
                <a:ea typeface="Helvetica" charset="0"/>
                <a:cs typeface="Helvetica" charset="0"/>
              </a:defRPr>
            </a:lvl1pPr>
          </a:lstStyle>
          <a:p>
            <a:pPr algn="l"/>
            <a:r>
              <a:rPr lang="en-US" sz="3600" b="0" i="0" dirty="0" smtClean="0">
                <a:solidFill>
                  <a:srgbClr val="141414"/>
                </a:solidFill>
                <a:latin typeface="Arial" charset="0"/>
                <a:ea typeface="Arial" charset="0"/>
                <a:cs typeface="Arial" charset="0"/>
              </a:rPr>
              <a:t>Well, the Force is what gives a Jedi his power. It's an energy field created by all living things. It surrounds us and penetrates us. It binds the galaxy together. Now, let's see if we can't figure out what you are, my little friend. And where you come from. </a:t>
            </a:r>
          </a:p>
          <a:p>
            <a:pPr algn="l"/>
            <a:endParaRPr lang="en-US" sz="3600" b="0" i="0" dirty="0" smtClean="0">
              <a:solidFill>
                <a:srgbClr val="141414"/>
              </a:solidFill>
              <a:latin typeface="Arial" charset="0"/>
              <a:ea typeface="Arial" charset="0"/>
              <a:cs typeface="Arial" charset="0"/>
            </a:endParaRPr>
          </a:p>
          <a:p>
            <a:pPr algn="l"/>
            <a:r>
              <a:rPr lang="en-US" sz="4800" b="1" i="0" dirty="0" smtClean="0">
                <a:solidFill>
                  <a:srgbClr val="141414"/>
                </a:solidFill>
                <a:latin typeface="Arial" charset="0"/>
                <a:ea typeface="Arial" charset="0"/>
                <a:cs typeface="Arial" charset="0"/>
              </a:rPr>
              <a:t>I saw part of the message he was... I seem to have found it. </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So was I, if you'll remember. He is too old. Yes, too old to begin the training. But I've learned so much. Will he finished what he begins? I won't fail you - I'm not afraid. Oh, you will be. You will be.</a:t>
            </a:r>
            <a:endParaRPr lang="en-US" sz="3600" b="0" i="0" dirty="0">
              <a:solidFill>
                <a:srgbClr val="141414"/>
              </a:solidFill>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eaveBehind_3 Grey Box Areas">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SOME HEADER HERE</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20" name="Slide Number Placeholder 5"/>
          <p:cNvSpPr>
            <a:spLocks noGrp="1"/>
          </p:cNvSpPr>
          <p:nvPr>
            <p:ph type="sldNum" sz="quarter" idx="4"/>
          </p:nvPr>
        </p:nvSpPr>
        <p:spPr>
          <a:xfrm>
            <a:off x="144360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9" name="Rectangle"/>
          <p:cNvSpPr>
            <a:spLocks noGrp="1"/>
          </p:cNvSpPr>
          <p:nvPr>
            <p:ph type="body" sz="quarter" idx="24" hasCustomPrompt="1"/>
          </p:nvPr>
        </p:nvSpPr>
        <p:spPr>
          <a:xfrm>
            <a:off x="1855190" y="3040957"/>
            <a:ext cx="6591600" cy="7689600"/>
          </a:xfrm>
          <a:prstGeom prst="roundRect">
            <a:avLst>
              <a:gd name="adj" fmla="val 0"/>
            </a:avLst>
          </a:prstGeom>
          <a:solidFill>
            <a:srgbClr val="E5E5E5"/>
          </a:solidFill>
          <a:ln w="12700">
            <a:noFill/>
          </a:ln>
        </p:spPr>
        <p:txBody>
          <a:bodyPr lIns="720000" tIns="720000" rIns="720000" bIns="720000" anchor="t">
            <a:noAutofit/>
          </a:bodyPr>
          <a:lstStyle>
            <a:lvl1pPr marL="0" indent="0" algn="l" defTabSz="825500">
              <a:spcBef>
                <a:spcPts val="0"/>
              </a:spcBef>
              <a:buSzTx/>
              <a:buNone/>
              <a:defRPr sz="6000" b="0" i="0" spc="-24" baseline="0">
                <a:solidFill>
                  <a:schemeClr val="accent2">
                    <a:hueOff val="-11349316"/>
                    <a:satOff val="-100000"/>
                    <a:lumOff val="-34701"/>
                  </a:schemeClr>
                </a:solidFill>
                <a:latin typeface="Arial" charset="0"/>
                <a:ea typeface="Arial" charset="0"/>
                <a:cs typeface="Arial" charset="0"/>
              </a:defRPr>
            </a:lvl1pPr>
          </a:lstStyle>
          <a:p>
            <a:pPr algn="l"/>
            <a:r>
              <a:rPr lang="en-US" sz="6000" b="1" i="0" dirty="0" smtClean="0">
                <a:solidFill>
                  <a:srgbClr val="141414"/>
                </a:solidFill>
                <a:latin typeface="Arial" charset="0"/>
                <a:ea typeface="Arial" charset="0"/>
                <a:cs typeface="Arial" charset="0"/>
              </a:rPr>
              <a:t>Talking </a:t>
            </a:r>
          </a:p>
          <a:p>
            <a:pPr algn="l"/>
            <a:r>
              <a:rPr lang="en-US" sz="6000" b="1" i="0" dirty="0" smtClean="0">
                <a:solidFill>
                  <a:srgbClr val="141414"/>
                </a:solidFill>
                <a:latin typeface="Arial" charset="0"/>
                <a:ea typeface="Arial" charset="0"/>
                <a:cs typeface="Arial" charset="0"/>
              </a:rPr>
              <a:t>Point</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Well, the Force is what gives a Jedi his power. It's an energy field created by all living things. It surrounds us and penetrates us. It binds the galaxy together.</a:t>
            </a:r>
            <a:endParaRPr lang="en-US" sz="3600" b="0" i="0" dirty="0">
              <a:solidFill>
                <a:srgbClr val="141414"/>
              </a:solidFill>
              <a:latin typeface="Arial" charset="0"/>
              <a:ea typeface="Arial" charset="0"/>
              <a:cs typeface="Arial" charset="0"/>
            </a:endParaRPr>
          </a:p>
        </p:txBody>
      </p:sp>
      <p:sp>
        <p:nvSpPr>
          <p:cNvPr id="10" name="Rectangle"/>
          <p:cNvSpPr>
            <a:spLocks noGrp="1"/>
          </p:cNvSpPr>
          <p:nvPr>
            <p:ph type="body" sz="quarter" idx="25" hasCustomPrompt="1"/>
          </p:nvPr>
        </p:nvSpPr>
        <p:spPr>
          <a:xfrm>
            <a:off x="8911974" y="3040957"/>
            <a:ext cx="6591600" cy="7689600"/>
          </a:xfrm>
          <a:prstGeom prst="roundRect">
            <a:avLst>
              <a:gd name="adj" fmla="val 0"/>
            </a:avLst>
          </a:prstGeom>
          <a:solidFill>
            <a:srgbClr val="E5E5E5"/>
          </a:solidFill>
          <a:ln w="12700">
            <a:noFill/>
          </a:ln>
        </p:spPr>
        <p:txBody>
          <a:bodyPr lIns="720000" tIns="720000" rIns="720000" bIns="720000" anchor="t">
            <a:noAutofit/>
          </a:bodyPr>
          <a:lstStyle>
            <a:lvl1pPr marL="0" indent="0" algn="l" defTabSz="825500">
              <a:spcBef>
                <a:spcPts val="0"/>
              </a:spcBef>
              <a:buSzTx/>
              <a:buNone/>
              <a:defRPr sz="6000" b="0" i="0" spc="-24" baseline="0">
                <a:solidFill>
                  <a:schemeClr val="accent2">
                    <a:hueOff val="-11349316"/>
                    <a:satOff val="-100000"/>
                    <a:lumOff val="-34701"/>
                  </a:schemeClr>
                </a:solidFill>
                <a:latin typeface="Arial" charset="0"/>
                <a:ea typeface="Arial" charset="0"/>
                <a:cs typeface="Arial" charset="0"/>
              </a:defRPr>
            </a:lvl1pPr>
          </a:lstStyle>
          <a:p>
            <a:pPr algn="l"/>
            <a:r>
              <a:rPr lang="en-US" sz="6000" b="1" i="0" dirty="0" smtClean="0">
                <a:solidFill>
                  <a:srgbClr val="141414"/>
                </a:solidFill>
                <a:latin typeface="Arial" charset="0"/>
                <a:ea typeface="Arial" charset="0"/>
                <a:cs typeface="Arial" charset="0"/>
              </a:rPr>
              <a:t>Talking </a:t>
            </a:r>
          </a:p>
          <a:p>
            <a:pPr algn="l"/>
            <a:r>
              <a:rPr lang="en-US" sz="6000" b="1" i="0" dirty="0" smtClean="0">
                <a:solidFill>
                  <a:srgbClr val="141414"/>
                </a:solidFill>
                <a:latin typeface="Arial" charset="0"/>
                <a:ea typeface="Arial" charset="0"/>
                <a:cs typeface="Arial" charset="0"/>
              </a:rPr>
              <a:t>Point</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Well, the Force is what gives a Jedi his power. It's an energy field created by all living things. It surrounds us and penetrates us. It binds the galaxy together.</a:t>
            </a:r>
            <a:endParaRPr lang="en-US" sz="3600" b="0" i="0" dirty="0">
              <a:solidFill>
                <a:srgbClr val="141414"/>
              </a:solidFill>
              <a:latin typeface="Arial" charset="0"/>
              <a:ea typeface="Arial" charset="0"/>
              <a:cs typeface="Arial" charset="0"/>
            </a:endParaRPr>
          </a:p>
        </p:txBody>
      </p:sp>
      <p:sp>
        <p:nvSpPr>
          <p:cNvPr id="11" name="Rectangle"/>
          <p:cNvSpPr>
            <a:spLocks noGrp="1"/>
          </p:cNvSpPr>
          <p:nvPr>
            <p:ph type="body" sz="quarter" idx="26" hasCustomPrompt="1"/>
          </p:nvPr>
        </p:nvSpPr>
        <p:spPr>
          <a:xfrm>
            <a:off x="15968758" y="3040957"/>
            <a:ext cx="6591600" cy="7689600"/>
          </a:xfrm>
          <a:prstGeom prst="roundRect">
            <a:avLst>
              <a:gd name="adj" fmla="val 0"/>
            </a:avLst>
          </a:prstGeom>
          <a:solidFill>
            <a:srgbClr val="E5E5E5"/>
          </a:solidFill>
          <a:ln w="12700">
            <a:noFill/>
          </a:ln>
        </p:spPr>
        <p:txBody>
          <a:bodyPr lIns="720000" tIns="720000" rIns="720000" bIns="720000" anchor="t">
            <a:noAutofit/>
          </a:bodyPr>
          <a:lstStyle>
            <a:lvl1pPr marL="0" indent="0" algn="l" defTabSz="825500">
              <a:spcBef>
                <a:spcPts val="0"/>
              </a:spcBef>
              <a:buSzTx/>
              <a:buNone/>
              <a:defRPr sz="6000" b="0" i="0" spc="-24" baseline="0">
                <a:solidFill>
                  <a:schemeClr val="accent2">
                    <a:hueOff val="-11349316"/>
                    <a:satOff val="-100000"/>
                    <a:lumOff val="-34701"/>
                  </a:schemeClr>
                </a:solidFill>
                <a:latin typeface="Arial" charset="0"/>
                <a:ea typeface="Arial" charset="0"/>
                <a:cs typeface="Arial" charset="0"/>
              </a:defRPr>
            </a:lvl1pPr>
          </a:lstStyle>
          <a:p>
            <a:pPr algn="l"/>
            <a:r>
              <a:rPr lang="en-US" sz="6000" b="1" i="0" dirty="0" smtClean="0">
                <a:solidFill>
                  <a:srgbClr val="141414"/>
                </a:solidFill>
                <a:latin typeface="Arial" charset="0"/>
                <a:ea typeface="Arial" charset="0"/>
                <a:cs typeface="Arial" charset="0"/>
              </a:rPr>
              <a:t>Talking </a:t>
            </a:r>
          </a:p>
          <a:p>
            <a:pPr algn="l"/>
            <a:r>
              <a:rPr lang="en-US" sz="6000" b="1" i="0" dirty="0" smtClean="0">
                <a:solidFill>
                  <a:srgbClr val="141414"/>
                </a:solidFill>
                <a:latin typeface="Arial" charset="0"/>
                <a:ea typeface="Arial" charset="0"/>
                <a:cs typeface="Arial" charset="0"/>
              </a:rPr>
              <a:t>Point</a:t>
            </a:r>
          </a:p>
          <a:p>
            <a:pPr algn="l"/>
            <a:endParaRPr lang="en-US" sz="3600" b="0" i="0" dirty="0" smtClean="0">
              <a:solidFill>
                <a:srgbClr val="141414"/>
              </a:solidFill>
              <a:latin typeface="Arial" charset="0"/>
              <a:ea typeface="Arial" charset="0"/>
              <a:cs typeface="Arial" charset="0"/>
            </a:endParaRPr>
          </a:p>
          <a:p>
            <a:pPr algn="l"/>
            <a:r>
              <a:rPr lang="en-US" sz="3600" b="0" i="0" dirty="0" smtClean="0">
                <a:solidFill>
                  <a:srgbClr val="141414"/>
                </a:solidFill>
                <a:latin typeface="Arial" charset="0"/>
                <a:ea typeface="Arial" charset="0"/>
                <a:cs typeface="Arial" charset="0"/>
              </a:rPr>
              <a:t>Well, the Force is what gives a Jedi his power. It's an energy field created by all living things. It surrounds us and penetrates us. It binds the galaxy together.</a:t>
            </a:r>
            <a:endParaRPr lang="en-US" sz="3600" b="0" i="0" dirty="0">
              <a:solidFill>
                <a:srgbClr val="141414"/>
              </a:solidFill>
              <a:latin typeface="Arial" charset="0"/>
              <a:ea typeface="Arial" charset="0"/>
              <a:cs typeface="Arial" charset="0"/>
            </a:endParaRPr>
          </a:p>
        </p:txBody>
      </p:sp>
      <p:grpSp>
        <p:nvGrpSpPr>
          <p:cNvPr id="12" name="Group 11"/>
          <p:cNvGrpSpPr/>
          <p:nvPr userDrawn="1"/>
        </p:nvGrpSpPr>
        <p:grpSpPr>
          <a:xfrm>
            <a:off x="8856000" y="12042000"/>
            <a:ext cx="5646902" cy="533400"/>
            <a:chOff x="16630538" y="12039600"/>
            <a:chExt cx="5646902" cy="533400"/>
          </a:xfrm>
        </p:grpSpPr>
        <p:sp>
          <p:nvSpPr>
            <p:cNvPr id="14"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ecommendation">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822448" y="4518000"/>
            <a:ext cx="20739600" cy="59544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p:cNvSpPr>
            <a:spLocks noGrp="1"/>
          </p:cNvSpPr>
          <p:nvPr>
            <p:ph type="body" sz="quarter" idx="28" hasCustomPrompt="1"/>
          </p:nvPr>
        </p:nvSpPr>
        <p:spPr>
          <a:xfrm>
            <a:off x="12205589" y="3715200"/>
            <a:ext cx="5112000" cy="7689600"/>
          </a:xfrm>
          <a:prstGeom prst="roundRect">
            <a:avLst>
              <a:gd name="adj" fmla="val 0"/>
            </a:avLst>
          </a:prstGeom>
          <a:solidFill>
            <a:schemeClr val="bg1"/>
          </a:solidFill>
          <a:ln w="25400">
            <a:solidFill>
              <a:srgbClr val="FF7626"/>
            </a:solidFill>
          </a:ln>
        </p:spPr>
        <p:txBody>
          <a:bodyPr lIns="720000" tIns="720000" rIns="720000" bIns="720000" anchor="t">
            <a:noAutofit/>
          </a:bodyPr>
          <a:lstStyle>
            <a:lvl1pPr marL="0" indent="0" algn="l" defTabSz="825500">
              <a:spcBef>
                <a:spcPts val="0"/>
              </a:spcBef>
              <a:buSzTx/>
              <a:buNone/>
              <a:defRPr sz="3600" b="0" i="0" spc="-24" baseline="0">
                <a:solidFill>
                  <a:schemeClr val="accent2">
                    <a:hueOff val="-11349316"/>
                    <a:satOff val="-100000"/>
                    <a:lumOff val="-34701"/>
                  </a:schemeClr>
                </a:solidFill>
                <a:latin typeface="Helvetica" charset="0"/>
                <a:ea typeface="Helvetica" charset="0"/>
                <a:cs typeface="Helvetica" charset="0"/>
              </a:defRPr>
            </a:lvl1pPr>
          </a:lstStyle>
          <a:p>
            <a:r>
              <a:rPr lang="en-US" dirty="0" smtClean="0">
                <a:solidFill>
                  <a:srgbClr val="141414"/>
                </a:solidFill>
                <a:effectLst/>
                <a:latin typeface="Helvetica" charset="0"/>
              </a:rPr>
              <a:t> </a:t>
            </a:r>
            <a:endParaRPr lang="en-US" dirty="0">
              <a:solidFill>
                <a:srgbClr val="141414"/>
              </a:solidFill>
              <a:effectLst/>
              <a:latin typeface="Helvetica" charset="0"/>
            </a:endParaRPr>
          </a:p>
        </p:txBody>
      </p:sp>
      <p:sp>
        <p:nvSpPr>
          <p:cNvPr id="10" name="Slide Number Placeholder 5"/>
          <p:cNvSpPr>
            <a:spLocks noGrp="1"/>
          </p:cNvSpPr>
          <p:nvPr>
            <p:ph type="sldNum" sz="quarter" idx="4"/>
          </p:nvPr>
        </p:nvSpPr>
        <p:spPr>
          <a:xfrm>
            <a:off x="144360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729557"/>
            <a:ext cx="20737513" cy="1200329"/>
          </a:xfrm>
          <a:prstGeom prst="rect">
            <a:avLst/>
          </a:prstGeom>
        </p:spPr>
        <p:txBody>
          <a:bodyPr anchor="ctr">
            <a:noAutofit/>
          </a:bodyPr>
          <a:lstStyle>
            <a:lvl1pPr algn="ctr">
              <a:defRPr sz="8000" b="1" i="0" spc="-150">
                <a:solidFill>
                  <a:srgbClr val="141414"/>
                </a:solidFill>
                <a:latin typeface="Arial" charset="0"/>
                <a:ea typeface="Arial" charset="0"/>
                <a:cs typeface="Arial" charset="0"/>
              </a:defRPr>
            </a:lvl1pPr>
          </a:lstStyle>
          <a:p>
            <a:r>
              <a:rPr lang="en-US" dirty="0" smtClean="0"/>
              <a:t>Recommendation</a:t>
            </a:r>
            <a:endParaRPr lang="en-US" dirty="0"/>
          </a:p>
        </p:txBody>
      </p:sp>
      <p:sp>
        <p:nvSpPr>
          <p:cNvPr id="11" name="Subtitle"/>
          <p:cNvSpPr>
            <a:spLocks noGrp="1"/>
          </p:cNvSpPr>
          <p:nvPr>
            <p:ph type="body" sz="quarter" idx="21" hasCustomPrompt="1"/>
          </p:nvPr>
        </p:nvSpPr>
        <p:spPr>
          <a:xfrm>
            <a:off x="2459670" y="7617150"/>
            <a:ext cx="3556800" cy="236988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b="1" dirty="0" smtClean="0">
                <a:latin typeface="Arial" charset="0"/>
                <a:ea typeface="Arial" charset="0"/>
                <a:cs typeface="Arial" charset="0"/>
              </a:rPr>
              <a:t>Headline 3</a:t>
            </a:r>
          </a:p>
          <a:p>
            <a:pPr algn="ctr"/>
            <a:r>
              <a:rPr lang="en-US" sz="2800" dirty="0" smtClean="0">
                <a:latin typeface="Arial" charset="0"/>
                <a:ea typeface="Arial" charset="0"/>
                <a:cs typeface="Arial" charset="0"/>
              </a:rPr>
              <a:t>Well, the Force is what gives a Jedi his power. It's an energy field created.</a:t>
            </a:r>
            <a:endParaRPr lang="en-US" sz="2800" dirty="0">
              <a:latin typeface="Arial" charset="0"/>
              <a:ea typeface="Arial" charset="0"/>
              <a:cs typeface="Arial" charset="0"/>
            </a:endParaRPr>
          </a:p>
        </p:txBody>
      </p:sp>
      <p:sp>
        <p:nvSpPr>
          <p:cNvPr id="12" name="yoda.jpg"/>
          <p:cNvSpPr>
            <a:spLocks noGrp="1"/>
          </p:cNvSpPr>
          <p:nvPr>
            <p:ph type="pic" sz="quarter" idx="16" hasCustomPrompt="1"/>
          </p:nvPr>
        </p:nvSpPr>
        <p:spPr>
          <a:xfrm>
            <a:off x="3278601" y="5256000"/>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3" name="Subtitle"/>
          <p:cNvSpPr>
            <a:spLocks noGrp="1"/>
          </p:cNvSpPr>
          <p:nvPr>
            <p:ph type="body" sz="quarter" idx="22" hasCustomPrompt="1"/>
          </p:nvPr>
        </p:nvSpPr>
        <p:spPr>
          <a:xfrm>
            <a:off x="18262523" y="7560000"/>
            <a:ext cx="3556800" cy="236988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b="1" dirty="0" smtClean="0">
                <a:latin typeface="Arial" charset="0"/>
                <a:ea typeface="Arial" charset="0"/>
                <a:cs typeface="Arial" charset="0"/>
              </a:rPr>
              <a:t>Headline 3</a:t>
            </a:r>
          </a:p>
          <a:p>
            <a:pPr algn="ctr"/>
            <a:r>
              <a:rPr lang="en-US" sz="2800" dirty="0" smtClean="0">
                <a:latin typeface="Arial" charset="0"/>
                <a:ea typeface="Arial" charset="0"/>
                <a:cs typeface="Arial" charset="0"/>
              </a:rPr>
              <a:t>Well, the Force is what gives a Jedi his power. It's an energy field created.</a:t>
            </a:r>
            <a:endParaRPr lang="en-US" sz="2800" dirty="0">
              <a:latin typeface="Arial" charset="0"/>
              <a:ea typeface="Arial" charset="0"/>
              <a:cs typeface="Arial" charset="0"/>
            </a:endParaRPr>
          </a:p>
        </p:txBody>
      </p:sp>
      <p:sp>
        <p:nvSpPr>
          <p:cNvPr id="14" name="yoda.jpg"/>
          <p:cNvSpPr>
            <a:spLocks noGrp="1"/>
          </p:cNvSpPr>
          <p:nvPr>
            <p:ph type="pic" sz="quarter" idx="23" hasCustomPrompt="1"/>
          </p:nvPr>
        </p:nvSpPr>
        <p:spPr>
          <a:xfrm>
            <a:off x="18836718" y="5256000"/>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5" name="Line"/>
          <p:cNvSpPr/>
          <p:nvPr userDrawn="1"/>
        </p:nvSpPr>
        <p:spPr>
          <a:xfrm>
            <a:off x="7007420" y="4518000"/>
            <a:ext cx="1" cy="5954400"/>
          </a:xfrm>
          <a:prstGeom prst="line">
            <a:avLst/>
          </a:prstGeom>
          <a:ln w="63500">
            <a:solidFill>
              <a:schemeClr val="bg1"/>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ubtitle"/>
          <p:cNvSpPr>
            <a:spLocks noGrp="1"/>
          </p:cNvSpPr>
          <p:nvPr>
            <p:ph type="body" sz="quarter" idx="24" hasCustomPrompt="1"/>
          </p:nvPr>
        </p:nvSpPr>
        <p:spPr>
          <a:xfrm>
            <a:off x="7727288" y="7560000"/>
            <a:ext cx="3556800" cy="236988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b="1" dirty="0" smtClean="0">
                <a:latin typeface="Arial" charset="0"/>
                <a:ea typeface="Arial" charset="0"/>
                <a:cs typeface="Arial" charset="0"/>
              </a:rPr>
              <a:t>Headline 3</a:t>
            </a:r>
          </a:p>
          <a:p>
            <a:pPr algn="ctr"/>
            <a:r>
              <a:rPr lang="en-US" sz="2800" dirty="0" smtClean="0">
                <a:latin typeface="Arial" charset="0"/>
                <a:ea typeface="Arial" charset="0"/>
                <a:cs typeface="Arial" charset="0"/>
              </a:rPr>
              <a:t>Well, the Force is what gives a Jedi his power. It's an energy field created.</a:t>
            </a:r>
            <a:endParaRPr lang="en-US" sz="2800" dirty="0">
              <a:latin typeface="Arial" charset="0"/>
              <a:ea typeface="Arial" charset="0"/>
              <a:cs typeface="Arial" charset="0"/>
            </a:endParaRPr>
          </a:p>
        </p:txBody>
      </p:sp>
      <p:sp>
        <p:nvSpPr>
          <p:cNvPr id="17" name="yoda.jpg"/>
          <p:cNvSpPr>
            <a:spLocks noGrp="1"/>
          </p:cNvSpPr>
          <p:nvPr>
            <p:ph type="pic" sz="quarter" idx="25" hasCustomPrompt="1"/>
          </p:nvPr>
        </p:nvSpPr>
        <p:spPr>
          <a:xfrm>
            <a:off x="8464640" y="5256000"/>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8" name="Line"/>
          <p:cNvSpPr/>
          <p:nvPr userDrawn="1"/>
        </p:nvSpPr>
        <p:spPr>
          <a:xfrm>
            <a:off x="17424000" y="4518000"/>
            <a:ext cx="1" cy="5954400"/>
          </a:xfrm>
          <a:prstGeom prst="line">
            <a:avLst/>
          </a:prstGeom>
          <a:ln w="127000">
            <a:solidFill>
              <a:srgbClr val="CCCCCC"/>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Line"/>
          <p:cNvSpPr/>
          <p:nvPr userDrawn="1"/>
        </p:nvSpPr>
        <p:spPr>
          <a:xfrm>
            <a:off x="12153600" y="4518000"/>
            <a:ext cx="1" cy="5954400"/>
          </a:xfrm>
          <a:prstGeom prst="line">
            <a:avLst/>
          </a:prstGeom>
          <a:ln w="127000">
            <a:solidFill>
              <a:srgbClr val="CCCCCC"/>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Subtitle"/>
          <p:cNvSpPr>
            <a:spLocks noGrp="1"/>
          </p:cNvSpPr>
          <p:nvPr>
            <p:ph type="body" sz="quarter" idx="26" hasCustomPrompt="1"/>
          </p:nvPr>
        </p:nvSpPr>
        <p:spPr>
          <a:xfrm>
            <a:off x="12994906" y="7560000"/>
            <a:ext cx="3556800" cy="2369880"/>
          </a:xfrm>
          <a:prstGeom prst="rect">
            <a:avLst/>
          </a:prstGeom>
        </p:spPr>
        <p:txBody>
          <a:bodyPr anchor="t"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3600" b="0" i="0" spc="-150" baseline="0">
                <a:solidFill>
                  <a:srgbClr val="141414"/>
                </a:solidFill>
                <a:latin typeface="Arial" charset="0"/>
                <a:ea typeface="Arial" charset="0"/>
                <a:cs typeface="Arial" charset="0"/>
              </a:defRPr>
            </a:lvl1pPr>
          </a:lstStyle>
          <a:p>
            <a:pPr algn="ctr"/>
            <a:r>
              <a:rPr lang="en-US" b="1" dirty="0" smtClean="0">
                <a:latin typeface="Arial" charset="0"/>
                <a:ea typeface="Arial" charset="0"/>
                <a:cs typeface="Arial" charset="0"/>
              </a:rPr>
              <a:t>Headline 3</a:t>
            </a:r>
          </a:p>
          <a:p>
            <a:pPr algn="ctr"/>
            <a:r>
              <a:rPr lang="en-US" sz="2800" dirty="0" smtClean="0">
                <a:latin typeface="Arial" charset="0"/>
                <a:ea typeface="Arial" charset="0"/>
                <a:cs typeface="Arial" charset="0"/>
              </a:rPr>
              <a:t>Well, the Force is what gives a Jedi his power. It's an energy field created.</a:t>
            </a:r>
            <a:endParaRPr lang="en-US" sz="2800" dirty="0">
              <a:latin typeface="Arial" charset="0"/>
              <a:ea typeface="Arial" charset="0"/>
              <a:cs typeface="Arial" charset="0"/>
            </a:endParaRPr>
          </a:p>
        </p:txBody>
      </p:sp>
      <p:sp>
        <p:nvSpPr>
          <p:cNvPr id="21" name="yoda.jpg"/>
          <p:cNvSpPr>
            <a:spLocks noGrp="1"/>
          </p:cNvSpPr>
          <p:nvPr>
            <p:ph type="pic" sz="quarter" idx="27" hasCustomPrompt="1"/>
          </p:nvPr>
        </p:nvSpPr>
        <p:spPr>
          <a:xfrm>
            <a:off x="13650679" y="5256000"/>
            <a:ext cx="2271600" cy="19044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5" name="Line"/>
          <p:cNvSpPr/>
          <p:nvPr userDrawn="1"/>
        </p:nvSpPr>
        <p:spPr>
          <a:xfrm>
            <a:off x="12047189" y="4518000"/>
            <a:ext cx="1" cy="5954400"/>
          </a:xfrm>
          <a:prstGeom prst="line">
            <a:avLst/>
          </a:prstGeom>
          <a:ln w="63500">
            <a:solidFill>
              <a:schemeClr val="bg1"/>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Line"/>
          <p:cNvSpPr/>
          <p:nvPr userDrawn="1"/>
        </p:nvSpPr>
        <p:spPr>
          <a:xfrm>
            <a:off x="17519797" y="4518000"/>
            <a:ext cx="1" cy="5954400"/>
          </a:xfrm>
          <a:prstGeom prst="line">
            <a:avLst/>
          </a:prstGeom>
          <a:ln w="63500">
            <a:solidFill>
              <a:schemeClr val="bg1"/>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Rectangle"/>
          <p:cNvSpPr>
            <a:spLocks noGrp="1"/>
          </p:cNvSpPr>
          <p:nvPr>
            <p:ph type="body" sz="quarter" idx="30" hasCustomPrompt="1"/>
          </p:nvPr>
        </p:nvSpPr>
        <p:spPr>
          <a:xfrm rot="2700000">
            <a:off x="15119035" y="4177650"/>
            <a:ext cx="2851371" cy="654364"/>
          </a:xfrm>
          <a:prstGeom prst="trapezoid">
            <a:avLst>
              <a:gd name="adj" fmla="val 97050"/>
            </a:avLst>
          </a:prstGeom>
          <a:solidFill>
            <a:srgbClr val="FF7626"/>
          </a:solidFill>
          <a:ln w="25400">
            <a:noFill/>
          </a:ln>
        </p:spPr>
        <p:txBody>
          <a:bodyPr lIns="180000" tIns="180000" rIns="180000" bIns="180000" anchor="ctr">
            <a:normAutofit/>
          </a:bodyPr>
          <a:lstStyle>
            <a:lvl1pPr marL="0" indent="0" algn="ctr" defTabSz="825500">
              <a:spcBef>
                <a:spcPts val="0"/>
              </a:spcBef>
              <a:buSzTx/>
              <a:buNone/>
              <a:defRPr sz="2100" b="1" i="0" spc="-24" baseline="0">
                <a:solidFill>
                  <a:schemeClr val="bg1"/>
                </a:solidFill>
                <a:latin typeface="Arial" charset="0"/>
                <a:ea typeface="Arial" charset="0"/>
                <a:cs typeface="Arial" charset="0"/>
              </a:defRPr>
            </a:lvl1pPr>
          </a:lstStyle>
          <a:p>
            <a:pPr algn="ctr"/>
            <a:r>
              <a:rPr lang="en-US" sz="2100" dirty="0" smtClean="0">
                <a:solidFill>
                  <a:schemeClr val="bg1"/>
                </a:solidFill>
                <a:latin typeface="Arial" charset="0"/>
                <a:ea typeface="Arial" charset="0"/>
                <a:cs typeface="Arial" charset="0"/>
              </a:rPr>
              <a:t>POPULAR</a:t>
            </a:r>
            <a:endParaRPr lang="en-US" sz="2100" dirty="0">
              <a:solidFill>
                <a:schemeClr val="bg1"/>
              </a:solidFill>
              <a:latin typeface="Arial" charset="0"/>
              <a:ea typeface="Arial" charset="0"/>
              <a:cs typeface="Arial" charset="0"/>
            </a:endParaRPr>
          </a:p>
        </p:txBody>
      </p:sp>
      <p:grpSp>
        <p:nvGrpSpPr>
          <p:cNvPr id="23" name="Group 22"/>
          <p:cNvGrpSpPr/>
          <p:nvPr userDrawn="1"/>
        </p:nvGrpSpPr>
        <p:grpSpPr>
          <a:xfrm>
            <a:off x="8856000" y="12042000"/>
            <a:ext cx="5646902" cy="533400"/>
            <a:chOff x="16630538" y="12039600"/>
            <a:chExt cx="5646902" cy="533400"/>
          </a:xfrm>
        </p:grpSpPr>
        <p:sp>
          <p:nvSpPr>
            <p:cNvPr id="27"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ullet Subtext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441525"/>
            <a:ext cx="20737513" cy="2431435"/>
          </a:xfrm>
          <a:prstGeom prst="rect">
            <a:avLst/>
          </a:prstGeom>
        </p:spPr>
        <p:txBody>
          <a:bodyPr anchor="t">
            <a:spAutoFit/>
          </a:bodyPr>
          <a:lstStyle>
            <a:lvl1pPr algn="l">
              <a:lnSpc>
                <a:spcPct val="100000"/>
              </a:lnSpc>
              <a:defRPr sz="3600" b="0" i="0" spc="-150">
                <a:solidFill>
                  <a:srgbClr val="141414"/>
                </a:solidFill>
                <a:latin typeface="Helvetica" charset="0"/>
                <a:ea typeface="Helvetica" charset="0"/>
                <a:cs typeface="Helvetica" charset="0"/>
              </a:defRPr>
            </a:lvl1pPr>
          </a:lstStyle>
          <a:p>
            <a:pPr algn="l"/>
            <a:r>
              <a:rPr lang="en-US" sz="8000" b="1" dirty="0" smtClean="0">
                <a:latin typeface="Arial" charset="0"/>
                <a:ea typeface="Arial" charset="0"/>
                <a:cs typeface="Arial" charset="0"/>
              </a:rPr>
              <a:t>A good way to do bullets when you must</a:t>
            </a:r>
            <a:br>
              <a:rPr lang="en-US" sz="8000" b="1" dirty="0" smtClean="0">
                <a:latin typeface="Arial" charset="0"/>
                <a:ea typeface="Arial" charset="0"/>
                <a:cs typeface="Arial" charset="0"/>
              </a:rPr>
            </a:br>
            <a:r>
              <a:rPr lang="en-US" b="0" dirty="0" smtClean="0">
                <a:latin typeface="Arial" charset="0"/>
                <a:ea typeface="Arial" charset="0"/>
                <a:cs typeface="Arial" charset="0"/>
              </a:rPr>
              <a:t>Keep your bullet points short and sweet. Do most of your explanation in voiceover but don’t be redundant! Only visually show what’s necessary.</a:t>
            </a:r>
            <a:endParaRPr lang="en-US" sz="2800" b="0" dirty="0">
              <a:latin typeface="Arial" charset="0"/>
              <a:ea typeface="Arial" charset="0"/>
              <a:cs typeface="Arial" charset="0"/>
            </a:endParaRPr>
          </a:p>
        </p:txBody>
      </p:sp>
      <p:sp>
        <p:nvSpPr>
          <p:cNvPr id="31" name="Subtitle"/>
          <p:cNvSpPr>
            <a:spLocks noGrp="1"/>
          </p:cNvSpPr>
          <p:nvPr>
            <p:ph type="body" sz="quarter" idx="21" hasCustomPrompt="1"/>
          </p:nvPr>
        </p:nvSpPr>
        <p:spPr>
          <a:xfrm>
            <a:off x="12191206" y="5760000"/>
            <a:ext cx="8348400" cy="3652282"/>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36" baseline="0">
                <a:solidFill>
                  <a:schemeClr val="bg1"/>
                </a:solidFill>
                <a:latin typeface="Helvetica" charset="0"/>
                <a:ea typeface="Helvetica" charset="0"/>
                <a:cs typeface="Helvetica" charset="0"/>
              </a:defRPr>
            </a:lvl1pPr>
          </a:lstStyle>
          <a:p>
            <a:pPr marL="444500" indent="-444500" algn="l">
              <a:lnSpc>
                <a:spcPct val="110000"/>
              </a:lnSpc>
              <a:spcBef>
                <a:spcPts val="4000"/>
              </a:spcBef>
              <a:buClr>
                <a:srgbClr val="FF7626"/>
              </a:buClr>
              <a:buSzPct val="50000"/>
              <a:buBlip>
                <a:blip r:embed="rId2"/>
              </a:buBlip>
              <a:defRPr sz="3600" b="0" spc="0">
                <a:solidFill>
                  <a:schemeClr val="accent2">
                    <a:hueOff val="-11349316"/>
                    <a:satOff val="-100000"/>
                    <a:lumOff val="-34701"/>
                  </a:schemeClr>
                </a:solidFill>
              </a:defRPr>
            </a:pPr>
            <a:r>
              <a:rPr lang="en-US" sz="3600" dirty="0" smtClean="0">
                <a:latin typeface="Arial" charset="0"/>
                <a:ea typeface="Arial" charset="0"/>
                <a:cs typeface="Arial" charset="0"/>
              </a:rPr>
              <a:t>Think before you fire off a bullet! Is this really ideal for a presentation?</a:t>
            </a:r>
          </a:p>
          <a:p>
            <a:pPr marL="444500" indent="-444500" algn="l">
              <a:lnSpc>
                <a:spcPct val="110000"/>
              </a:lnSpc>
              <a:spcBef>
                <a:spcPts val="4000"/>
              </a:spcBef>
              <a:buClr>
                <a:srgbClr val="FF7626"/>
              </a:buClr>
              <a:buSzPct val="50000"/>
              <a:buBlip>
                <a:blip r:embed="rId2"/>
              </a:buBlip>
              <a:defRPr sz="3600" b="0" spc="0">
                <a:solidFill>
                  <a:schemeClr val="accent2">
                    <a:hueOff val="-11349316"/>
                    <a:satOff val="-100000"/>
                    <a:lumOff val="-34701"/>
                  </a:schemeClr>
                </a:solidFill>
              </a:defRPr>
            </a:pPr>
            <a:r>
              <a:rPr lang="en-US" sz="3600" dirty="0" smtClean="0">
                <a:latin typeface="Arial" charset="0"/>
                <a:ea typeface="Arial" charset="0"/>
                <a:cs typeface="Arial" charset="0"/>
              </a:rPr>
              <a:t>Hit *Enter* if you want to create a new bullet. Hit *</a:t>
            </a:r>
            <a:r>
              <a:rPr lang="en-US" sz="3600" dirty="0" err="1" smtClean="0">
                <a:latin typeface="Arial" charset="0"/>
                <a:ea typeface="Arial" charset="0"/>
                <a:cs typeface="Arial" charset="0"/>
              </a:rPr>
              <a:t>Shift+Enter</a:t>
            </a:r>
            <a:r>
              <a:rPr lang="en-US" sz="3600" dirty="0" smtClean="0">
                <a:latin typeface="Arial" charset="0"/>
                <a:ea typeface="Arial" charset="0"/>
                <a:cs typeface="Arial" charset="0"/>
              </a:rPr>
              <a:t>* if you want a new line under the same bullet.</a:t>
            </a:r>
          </a:p>
        </p:txBody>
      </p:sp>
      <p:sp>
        <p:nvSpPr>
          <p:cNvPr id="32" name="Subtitle"/>
          <p:cNvSpPr>
            <a:spLocks noGrp="1"/>
          </p:cNvSpPr>
          <p:nvPr>
            <p:ph type="body" sz="quarter" idx="22" hasCustomPrompt="1"/>
          </p:nvPr>
        </p:nvSpPr>
        <p:spPr>
          <a:xfrm>
            <a:off x="1822450" y="5760000"/>
            <a:ext cx="8348400" cy="3652282"/>
          </a:xfrm>
          <a:prstGeom prst="rect">
            <a:avLst/>
          </a:prstGeom>
        </p:spPr>
        <p:txBody>
          <a:bodyPr wrap="square" anchor="t" anchorCtr="0">
            <a:sp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36" baseline="0">
                <a:solidFill>
                  <a:schemeClr val="bg1"/>
                </a:solidFill>
                <a:latin typeface="Arial" charset="0"/>
                <a:ea typeface="Arial" charset="0"/>
                <a:cs typeface="Arial" charset="0"/>
              </a:defRPr>
            </a:lvl1pPr>
          </a:lstStyle>
          <a:p>
            <a:pPr marL="444500" indent="-444500" algn="l">
              <a:lnSpc>
                <a:spcPct val="110000"/>
              </a:lnSpc>
              <a:spcBef>
                <a:spcPts val="4000"/>
              </a:spcBef>
              <a:buClr>
                <a:srgbClr val="FF7626"/>
              </a:buClr>
              <a:buSzPct val="50000"/>
              <a:buBlip>
                <a:blip r:embed="rId2"/>
              </a:buBlip>
              <a:defRPr sz="3600" b="0" spc="0">
                <a:solidFill>
                  <a:schemeClr val="accent2">
                    <a:hueOff val="-11349316"/>
                    <a:satOff val="-100000"/>
                    <a:lumOff val="-34701"/>
                  </a:schemeClr>
                </a:solidFill>
              </a:defRPr>
            </a:pPr>
            <a:r>
              <a:rPr lang="en-US" sz="3600" dirty="0" smtClean="0">
                <a:latin typeface="Arial" charset="0"/>
                <a:ea typeface="Arial" charset="0"/>
                <a:cs typeface="Arial" charset="0"/>
              </a:rPr>
              <a:t>Think before you fire off a bullet! Is this really ideal for a presentation?</a:t>
            </a:r>
          </a:p>
          <a:p>
            <a:pPr marL="444500" indent="-444500" algn="l">
              <a:lnSpc>
                <a:spcPct val="110000"/>
              </a:lnSpc>
              <a:spcBef>
                <a:spcPts val="4000"/>
              </a:spcBef>
              <a:buClr>
                <a:srgbClr val="FF7626"/>
              </a:buClr>
              <a:buSzPct val="50000"/>
              <a:buBlip>
                <a:blip r:embed="rId2"/>
              </a:buBlip>
              <a:defRPr sz="3600" b="0" spc="0">
                <a:solidFill>
                  <a:schemeClr val="accent2">
                    <a:hueOff val="-11349316"/>
                    <a:satOff val="-100000"/>
                    <a:lumOff val="-34701"/>
                  </a:schemeClr>
                </a:solidFill>
              </a:defRPr>
            </a:pPr>
            <a:r>
              <a:rPr lang="en-US" sz="3600" dirty="0" smtClean="0">
                <a:latin typeface="Arial" charset="0"/>
                <a:ea typeface="Arial" charset="0"/>
                <a:cs typeface="Arial" charset="0"/>
              </a:rPr>
              <a:t>Hit *Enter* if you want to create a new bullet. Hit *</a:t>
            </a:r>
            <a:r>
              <a:rPr lang="en-US" sz="3600" dirty="0" err="1" smtClean="0">
                <a:latin typeface="Arial" charset="0"/>
                <a:ea typeface="Arial" charset="0"/>
                <a:cs typeface="Arial" charset="0"/>
              </a:rPr>
              <a:t>Shift+Enter</a:t>
            </a:r>
            <a:r>
              <a:rPr lang="en-US" sz="3600" dirty="0" smtClean="0">
                <a:latin typeface="Arial" charset="0"/>
                <a:ea typeface="Arial" charset="0"/>
                <a:cs typeface="Arial" charset="0"/>
              </a:rPr>
              <a:t>* if you want a new line under the same bullet.</a:t>
            </a:r>
          </a:p>
        </p:txBody>
      </p:sp>
      <p:grpSp>
        <p:nvGrpSpPr>
          <p:cNvPr id="11" name="Group 10"/>
          <p:cNvGrpSpPr/>
          <p:nvPr userDrawn="1"/>
        </p:nvGrpSpPr>
        <p:grpSpPr>
          <a:xfrm>
            <a:off x="8856000"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14" name="Line"/>
          <p:cNvSpPr>
            <a:spLocks noGrp="1"/>
          </p:cNvSpPr>
          <p:nvPr>
            <p:ph type="body" sz="quarter" idx="23" hasCustomPrompt="1"/>
          </p:nvPr>
        </p:nvSpPr>
        <p:spPr>
          <a:xfrm>
            <a:off x="1818000" y="4816478"/>
            <a:ext cx="1264117" cy="1"/>
          </a:xfrm>
          <a:prstGeom prst="line">
            <a:avLst/>
          </a:prstGeom>
          <a:ln w="101600">
            <a:solidFill>
              <a:srgbClr val="FF7626"/>
            </a:solidFill>
          </a:ln>
        </p:spPr>
        <p:txBody>
          <a:bodyPr>
            <a:noAutofit/>
          </a:bodyPr>
          <a:lstStyle>
            <a:lvl1pPr>
              <a:buFontTx/>
              <a:buNone/>
              <a:defRPr baseline="0"/>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Numbers Subtext_White">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rgbClr val="141414"/>
                </a:solidFill>
                <a:latin typeface="Arial" charset="0"/>
                <a:ea typeface="Arial" charset="0"/>
                <a:cs typeface="Arial" charset="0"/>
              </a:defRPr>
            </a:lvl1pPr>
          </a:lstStyle>
          <a:p>
            <a:fld id="{10BCAB40-950E-BF48-B23C-5B27430E5311}" type="slidenum">
              <a:rPr lang="en-US" smtClean="0"/>
              <a:pPr/>
              <a:t>‹#›</a:t>
            </a:fld>
            <a:endParaRPr lang="en-US"/>
          </a:p>
        </p:txBody>
      </p:sp>
      <p:sp>
        <p:nvSpPr>
          <p:cNvPr id="9" name="Title 1"/>
          <p:cNvSpPr>
            <a:spLocks noGrp="1"/>
          </p:cNvSpPr>
          <p:nvPr>
            <p:ph type="ctrTitle" hasCustomPrompt="1"/>
          </p:nvPr>
        </p:nvSpPr>
        <p:spPr>
          <a:xfrm>
            <a:off x="1822450" y="1441525"/>
            <a:ext cx="20737513" cy="2431435"/>
          </a:xfrm>
          <a:prstGeom prst="rect">
            <a:avLst/>
          </a:prstGeom>
        </p:spPr>
        <p:txBody>
          <a:bodyPr anchor="t">
            <a:spAutoFit/>
          </a:bodyPr>
          <a:lstStyle>
            <a:lvl1pPr algn="l">
              <a:lnSpc>
                <a:spcPct val="100000"/>
              </a:lnSpc>
              <a:defRPr sz="3600" b="0" i="0" spc="-150">
                <a:solidFill>
                  <a:srgbClr val="141414"/>
                </a:solidFill>
                <a:latin typeface="Helvetica" charset="0"/>
                <a:ea typeface="Helvetica" charset="0"/>
                <a:cs typeface="Helvetica" charset="0"/>
              </a:defRPr>
            </a:lvl1pPr>
          </a:lstStyle>
          <a:p>
            <a:r>
              <a:rPr lang="en-US" sz="8000" b="1" dirty="0" smtClean="0">
                <a:latin typeface="Arial" charset="0"/>
                <a:ea typeface="Arial" charset="0"/>
                <a:cs typeface="Arial" charset="0"/>
              </a:rPr>
              <a:t>A good way to do bullets when you must</a:t>
            </a:r>
            <a:br>
              <a:rPr lang="en-US" sz="8000" b="1" dirty="0" smtClean="0">
                <a:latin typeface="Arial" charset="0"/>
                <a:ea typeface="Arial" charset="0"/>
                <a:cs typeface="Arial" charset="0"/>
              </a:rPr>
            </a:br>
            <a:r>
              <a:rPr lang="en-US" b="0" dirty="0" smtClean="0">
                <a:latin typeface="Arial" charset="0"/>
                <a:ea typeface="Arial" charset="0"/>
                <a:cs typeface="Arial" charset="0"/>
              </a:rPr>
              <a:t>Keep your bullet points short and sweet. Do most of your explanation in voiceover but don’t be redundant! Only visually show what’s necessary.</a:t>
            </a:r>
            <a:endParaRPr lang="en-US" dirty="0"/>
          </a:p>
        </p:txBody>
      </p:sp>
      <p:sp>
        <p:nvSpPr>
          <p:cNvPr id="31" name="Subtitle"/>
          <p:cNvSpPr>
            <a:spLocks noGrp="1"/>
          </p:cNvSpPr>
          <p:nvPr>
            <p:ph type="body" sz="quarter" idx="21" hasCustomPrompt="1"/>
          </p:nvPr>
        </p:nvSpPr>
        <p:spPr>
          <a:xfrm>
            <a:off x="12191206" y="5760000"/>
            <a:ext cx="8348400" cy="3652282"/>
          </a:xfrm>
          <a:prstGeom prst="rect">
            <a:avLst/>
          </a:prstGeom>
        </p:spPr>
        <p:txBody>
          <a:bodyPr wrap="square" anchor="t" anchorCtr="0">
            <a:spAutoFit/>
          </a:bodyPr>
          <a:lstStyle>
            <a:lvl1pPr marL="540000" marR="0" indent="-540000" algn="l" defTabSz="825500" eaLnBrk="1" fontAlgn="auto" latinLnBrk="0" hangingPunct="1">
              <a:lnSpc>
                <a:spcPct val="110000"/>
              </a:lnSpc>
              <a:spcBef>
                <a:spcPts val="4000"/>
              </a:spcBef>
              <a:spcAft>
                <a:spcPts val="0"/>
              </a:spcAft>
              <a:buClr>
                <a:srgbClr val="FF7626"/>
              </a:buClr>
              <a:buSzPct val="100000"/>
              <a:buFont typeface="+mj-lt"/>
              <a:buAutoNum type="arabicPeriod" startAt="3"/>
              <a:tabLst/>
              <a:defRPr sz="3600" b="0" i="0" spc="-36" baseline="0">
                <a:solidFill>
                  <a:schemeClr val="accent2">
                    <a:hueOff val="-11349316"/>
                    <a:satOff val="-100000"/>
                    <a:lumOff val="-34701"/>
                  </a:schemeClr>
                </a:solidFill>
                <a:latin typeface="Helvetica" charset="0"/>
                <a:ea typeface="Helvetica" charset="0"/>
                <a:cs typeface="Helvetica" charset="0"/>
              </a:defRPr>
            </a:lvl1pPr>
          </a:lstStyle>
          <a:p>
            <a:pPr marL="540000" indent="-540000" algn="l" defTabSz="825500">
              <a:lnSpc>
                <a:spcPct val="110000"/>
              </a:lnSpc>
              <a:spcBef>
                <a:spcPts val="4000"/>
              </a:spcBef>
              <a:buClr>
                <a:srgbClr val="FF7626"/>
              </a:buClr>
              <a:buSzPct val="100000"/>
              <a:buFont typeface="+mj-lt"/>
              <a:buAutoNum type="arabicPeriod" startAt="3"/>
              <a:defRPr sz="3600" b="0" spc="-36">
                <a:solidFill>
                  <a:schemeClr val="accent2">
                    <a:hueOff val="-11349316"/>
                    <a:satOff val="-100000"/>
                    <a:lumOff val="-34701"/>
                  </a:schemeClr>
                </a:solidFill>
              </a:defRPr>
            </a:pPr>
            <a:r>
              <a:rPr lang="en-US" dirty="0" smtClean="0">
                <a:latin typeface="Arial" charset="0"/>
                <a:ea typeface="Arial" charset="0"/>
                <a:cs typeface="Arial" charset="0"/>
              </a:rPr>
              <a:t>Think before you fire off a bullet! Is this really ideal for a presentation?</a:t>
            </a:r>
          </a:p>
          <a:p>
            <a:pPr marL="540000" indent="-540000" algn="l" defTabSz="825500">
              <a:lnSpc>
                <a:spcPct val="110000"/>
              </a:lnSpc>
              <a:spcBef>
                <a:spcPts val="4000"/>
              </a:spcBef>
              <a:buClr>
                <a:srgbClr val="FF7626"/>
              </a:buClr>
              <a:buSzPct val="100000"/>
              <a:buFont typeface="+mj-lt"/>
              <a:buAutoNum type="arabicPeriod" startAt="3"/>
              <a:defRPr sz="3600" b="0" spc="-36">
                <a:solidFill>
                  <a:schemeClr val="accent2">
                    <a:hueOff val="-11349316"/>
                    <a:satOff val="-100000"/>
                    <a:lumOff val="-34701"/>
                  </a:schemeClr>
                </a:solidFill>
              </a:defRPr>
            </a:pPr>
            <a:r>
              <a:rPr lang="en-US" dirty="0" smtClean="0">
                <a:latin typeface="Arial" charset="0"/>
                <a:ea typeface="Arial" charset="0"/>
                <a:cs typeface="Arial" charset="0"/>
              </a:rPr>
              <a:t>Hit *Enter* if you want to create a new bullet. Hit *</a:t>
            </a:r>
            <a:r>
              <a:rPr lang="en-US" dirty="0" err="1" smtClean="0">
                <a:latin typeface="Arial" charset="0"/>
                <a:ea typeface="Arial" charset="0"/>
                <a:cs typeface="Arial" charset="0"/>
              </a:rPr>
              <a:t>Shift+Enter</a:t>
            </a:r>
            <a:r>
              <a:rPr lang="en-US" dirty="0" smtClean="0">
                <a:latin typeface="Arial" charset="0"/>
                <a:ea typeface="Arial" charset="0"/>
                <a:cs typeface="Arial" charset="0"/>
              </a:rPr>
              <a:t>* if you want a new line under the same bullet.</a:t>
            </a:r>
            <a:endParaRPr lang="en-US" dirty="0">
              <a:latin typeface="Arial" charset="0"/>
              <a:ea typeface="Arial" charset="0"/>
              <a:cs typeface="Arial" charset="0"/>
            </a:endParaRPr>
          </a:p>
        </p:txBody>
      </p:sp>
      <p:sp>
        <p:nvSpPr>
          <p:cNvPr id="32" name="Subtitle"/>
          <p:cNvSpPr>
            <a:spLocks noGrp="1"/>
          </p:cNvSpPr>
          <p:nvPr>
            <p:ph type="body" sz="quarter" idx="22" hasCustomPrompt="1"/>
          </p:nvPr>
        </p:nvSpPr>
        <p:spPr>
          <a:xfrm>
            <a:off x="1822450" y="5760000"/>
            <a:ext cx="8348400" cy="3652282"/>
          </a:xfrm>
          <a:prstGeom prst="rect">
            <a:avLst/>
          </a:prstGeom>
        </p:spPr>
        <p:txBody>
          <a:bodyPr wrap="square" anchor="t" anchorCtr="0">
            <a:spAutoFit/>
          </a:bodyPr>
          <a:lstStyle>
            <a:lvl1pPr marL="540000" marR="0" indent="-540000" algn="l" defTabSz="825500" eaLnBrk="1" fontAlgn="auto" latinLnBrk="0" hangingPunct="1">
              <a:lnSpc>
                <a:spcPct val="110000"/>
              </a:lnSpc>
              <a:spcBef>
                <a:spcPts val="4000"/>
              </a:spcBef>
              <a:spcAft>
                <a:spcPts val="0"/>
              </a:spcAft>
              <a:buClr>
                <a:srgbClr val="FF7626"/>
              </a:buClr>
              <a:buSzPct val="100000"/>
              <a:buFont typeface="+mj-lt"/>
              <a:buAutoNum type="arabicPeriod"/>
              <a:tabLst/>
              <a:defRPr sz="3600" b="0" i="0" spc="-36" baseline="0">
                <a:solidFill>
                  <a:schemeClr val="accent2">
                    <a:hueOff val="-11349316"/>
                    <a:satOff val="-100000"/>
                    <a:lumOff val="-34701"/>
                  </a:schemeClr>
                </a:solidFill>
                <a:latin typeface="Helvetica" charset="0"/>
                <a:ea typeface="Helvetica" charset="0"/>
                <a:cs typeface="Helvetica" charset="0"/>
              </a:defRPr>
            </a:lvl1pPr>
          </a:lstStyle>
          <a:p>
            <a:pPr marL="540000" indent="-540000" algn="l" defTabSz="825500">
              <a:lnSpc>
                <a:spcPct val="110000"/>
              </a:lnSpc>
              <a:spcBef>
                <a:spcPts val="4000"/>
              </a:spcBef>
              <a:buClr>
                <a:srgbClr val="FF7626"/>
              </a:buClr>
              <a:buSzPct val="100000"/>
              <a:buFont typeface="+mj-lt"/>
              <a:buAutoNum type="arabicPeriod"/>
              <a:defRPr sz="3600" b="0" spc="-36">
                <a:solidFill>
                  <a:schemeClr val="accent2">
                    <a:hueOff val="-11349316"/>
                    <a:satOff val="-100000"/>
                    <a:lumOff val="-34701"/>
                  </a:schemeClr>
                </a:solidFill>
              </a:defRPr>
            </a:pPr>
            <a:r>
              <a:rPr lang="en-US" dirty="0" smtClean="0">
                <a:latin typeface="Arial" charset="0"/>
                <a:ea typeface="Arial" charset="0"/>
                <a:cs typeface="Arial" charset="0"/>
              </a:rPr>
              <a:t>Think before you fire off a bullet! Is this really ideal for a presentation?</a:t>
            </a:r>
          </a:p>
          <a:p>
            <a:pPr marL="540000" indent="-540000" algn="l" defTabSz="825500">
              <a:lnSpc>
                <a:spcPct val="110000"/>
              </a:lnSpc>
              <a:spcBef>
                <a:spcPts val="4000"/>
              </a:spcBef>
              <a:buClr>
                <a:srgbClr val="FF7626"/>
              </a:buClr>
              <a:buSzPct val="100000"/>
              <a:buFont typeface="+mj-lt"/>
              <a:buAutoNum type="arabicPeriod"/>
              <a:defRPr sz="3600" b="0" spc="-36">
                <a:solidFill>
                  <a:schemeClr val="accent2">
                    <a:hueOff val="-11349316"/>
                    <a:satOff val="-100000"/>
                    <a:lumOff val="-34701"/>
                  </a:schemeClr>
                </a:solidFill>
              </a:defRPr>
            </a:pPr>
            <a:r>
              <a:rPr lang="en-US" dirty="0" smtClean="0">
                <a:latin typeface="Arial" charset="0"/>
                <a:ea typeface="Arial" charset="0"/>
                <a:cs typeface="Arial" charset="0"/>
              </a:rPr>
              <a:t>Hit *Enter* if you want to create a new bullet. Hit *</a:t>
            </a:r>
            <a:r>
              <a:rPr lang="en-US" dirty="0" err="1" smtClean="0">
                <a:latin typeface="Arial" charset="0"/>
                <a:ea typeface="Arial" charset="0"/>
                <a:cs typeface="Arial" charset="0"/>
              </a:rPr>
              <a:t>Shift+Enter</a:t>
            </a:r>
            <a:r>
              <a:rPr lang="en-US" dirty="0" smtClean="0">
                <a:latin typeface="Arial" charset="0"/>
                <a:ea typeface="Arial" charset="0"/>
                <a:cs typeface="Arial" charset="0"/>
              </a:rPr>
              <a:t>* if you want a new line under the same bullet.</a:t>
            </a:r>
            <a:endParaRPr lang="en-US" dirty="0">
              <a:latin typeface="Arial" charset="0"/>
              <a:ea typeface="Arial" charset="0"/>
              <a:cs typeface="Arial" charset="0"/>
            </a:endParaRPr>
          </a:p>
        </p:txBody>
      </p:sp>
      <p:grpSp>
        <p:nvGrpSpPr>
          <p:cNvPr id="11" name="Group 10"/>
          <p:cNvGrpSpPr/>
          <p:nvPr userDrawn="1"/>
        </p:nvGrpSpPr>
        <p:grpSpPr>
          <a:xfrm>
            <a:off x="8856000" y="12042000"/>
            <a:ext cx="5646902" cy="533400"/>
            <a:chOff x="16630538" y="12039600"/>
            <a:chExt cx="5646902" cy="533400"/>
          </a:xfrm>
        </p:grpSpPr>
        <p:sp>
          <p:nvSpPr>
            <p:cNvPr id="12"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
        <p:nvSpPr>
          <p:cNvPr id="14" name="Line"/>
          <p:cNvSpPr>
            <a:spLocks noGrp="1"/>
          </p:cNvSpPr>
          <p:nvPr>
            <p:ph type="body" sz="quarter" idx="23" hasCustomPrompt="1"/>
          </p:nvPr>
        </p:nvSpPr>
        <p:spPr>
          <a:xfrm>
            <a:off x="1818000" y="4816478"/>
            <a:ext cx="1264117" cy="1"/>
          </a:xfrm>
          <a:prstGeom prst="line">
            <a:avLst/>
          </a:prstGeom>
          <a:ln w="101600">
            <a:solidFill>
              <a:srgbClr val="FF7626"/>
            </a:solidFill>
          </a:ln>
        </p:spPr>
        <p:txBody>
          <a:bodyPr>
            <a:noAutofit/>
          </a:bodyPr>
          <a:lstStyle>
            <a:lvl1pPr>
              <a:buFontTx/>
              <a:buNone/>
              <a:defRPr baseline="0"/>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_Black-center">
    <p:bg>
      <p:bgPr>
        <a:solidFill>
          <a:srgbClr val="141414"/>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44351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7B23AFF4-AB7D-4542-AD75-8A65A6417A0D}" type="slidenum">
              <a:rPr lang="en-US" smtClean="0"/>
              <a:pPr/>
              <a:t>‹#›</a:t>
            </a:fld>
            <a:endParaRPr lang="en-US"/>
          </a:p>
        </p:txBody>
      </p:sp>
      <p:grpSp>
        <p:nvGrpSpPr>
          <p:cNvPr id="6" name="Group 5"/>
          <p:cNvGrpSpPr/>
          <p:nvPr userDrawn="1"/>
        </p:nvGrpSpPr>
        <p:grpSpPr>
          <a:xfrm>
            <a:off x="8856000" y="12042000"/>
            <a:ext cx="5646902" cy="533400"/>
            <a:chOff x="16630538" y="12039600"/>
            <a:chExt cx="5646902" cy="533400"/>
          </a:xfrm>
        </p:grpSpPr>
        <p:sp>
          <p:nvSpPr>
            <p:cNvPr id="7"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bg1"/>
        </a:solidFill>
        <a:effectLst/>
      </p:bgPr>
    </p:bg>
    <p:spTree>
      <p:nvGrpSpPr>
        <p:cNvPr id="1" name=""/>
        <p:cNvGrpSpPr/>
        <p:nvPr/>
      </p:nvGrpSpPr>
      <p:grpSpPr>
        <a:xfrm>
          <a:off x="0" y="0"/>
          <a:ext cx="0" cy="0"/>
          <a:chOff x="0" y="0"/>
          <a:chExt cx="0" cy="0"/>
        </a:xfrm>
      </p:grpSpPr>
      <p:sp>
        <p:nvSpPr>
          <p:cNvPr id="13" name="Subtitle"/>
          <p:cNvSpPr>
            <a:spLocks noGrp="1"/>
          </p:cNvSpPr>
          <p:nvPr>
            <p:ph type="body" sz="quarter" idx="17" hasCustomPrompt="1"/>
          </p:nvPr>
        </p:nvSpPr>
        <p:spPr>
          <a:xfrm>
            <a:off x="2206800" y="1081485"/>
            <a:ext cx="11930399" cy="830997"/>
          </a:xfrm>
          <a:prstGeom prst="rect">
            <a:avLst/>
          </a:prstGeom>
        </p:spPr>
        <p:txBody>
          <a:bodyPr anchor="ctr"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4800" b="1" i="0" spc="-48">
                <a:solidFill>
                  <a:srgbClr val="141414"/>
                </a:solidFill>
                <a:latin typeface="Arial" charset="0"/>
                <a:ea typeface="Arial" charset="0"/>
                <a:cs typeface="Arial" charset="0"/>
              </a:defRPr>
            </a:lvl1pPr>
          </a:lstStyle>
          <a:p>
            <a:r>
              <a:rPr lang="en-US" dirty="0" smtClean="0"/>
              <a:t>APPENDIX/CREDITS</a:t>
            </a:r>
          </a:p>
        </p:txBody>
      </p:sp>
      <p:sp>
        <p:nvSpPr>
          <p:cNvPr id="3" name="TextBox 2"/>
          <p:cNvSpPr txBox="1"/>
          <p:nvPr userDrawn="1"/>
        </p:nvSpPr>
        <p:spPr>
          <a:xfrm>
            <a:off x="13503349" y="8676167"/>
            <a:ext cx="184731" cy="645882"/>
          </a:xfrm>
          <a:prstGeom prst="rect">
            <a:avLst/>
          </a:prstGeom>
          <a:noFill/>
        </p:spPr>
        <p:txBody>
          <a:bodyPr wrap="none" rtlCol="0">
            <a:spAutoFit/>
          </a:bodyPr>
          <a:lstStyle/>
          <a:p>
            <a:endParaRPr lang="en-US"/>
          </a:p>
        </p:txBody>
      </p:sp>
      <p:sp>
        <p:nvSpPr>
          <p:cNvPr id="15" name="Rectangle"/>
          <p:cNvSpPr/>
          <p:nvPr userDrawn="1"/>
        </p:nvSpPr>
        <p:spPr>
          <a:xfrm>
            <a:off x="1822054" y="1264251"/>
            <a:ext cx="295477" cy="490061"/>
          </a:xfrm>
          <a:prstGeom prst="rect">
            <a:avLst/>
          </a:prstGeom>
          <a:solidFill>
            <a:srgbClr val="FF7626"/>
          </a:solidFill>
          <a:ln w="12700">
            <a:miter lim="400000"/>
          </a:ln>
        </p:spPr>
        <p:txBody>
          <a:bodyPr lIns="50800" tIns="50800" rIns="50800" bIns="50800" anchor="ctr"/>
          <a:lstStyle/>
          <a:p>
            <a:pPr>
              <a:defRPr sz="3600" b="1" spc="-36">
                <a:solidFill>
                  <a:srgbClr val="FFFFFF"/>
                </a:solidFill>
              </a:defRPr>
            </a:pPr>
            <a:endParaRPr/>
          </a:p>
        </p:txBody>
      </p:sp>
      <p:sp>
        <p:nvSpPr>
          <p:cNvPr id="11" name="Subtitle"/>
          <p:cNvSpPr>
            <a:spLocks noGrp="1"/>
          </p:cNvSpPr>
          <p:nvPr>
            <p:ph type="body" sz="quarter" idx="21" hasCustomPrompt="1"/>
          </p:nvPr>
        </p:nvSpPr>
        <p:spPr>
          <a:xfrm>
            <a:off x="1750045" y="2089597"/>
            <a:ext cx="20809918" cy="10729091"/>
          </a:xfrm>
          <a:prstGeom prst="rect">
            <a:avLst/>
          </a:prstGeom>
        </p:spPr>
        <p:txBody>
          <a:bodyPr wrap="square" anchor="t" anchorCtr="0">
            <a:noAutofit/>
          </a:bodyPr>
          <a:lstStyle>
            <a:lvl1pPr marL="1016000" marR="0" indent="-1016000" algn="l" defTabSz="825500" eaLnBrk="1" fontAlgn="auto" latinLnBrk="0" hangingPunct="1">
              <a:lnSpc>
                <a:spcPct val="100000"/>
              </a:lnSpc>
              <a:spcBef>
                <a:spcPts val="0"/>
              </a:spcBef>
              <a:spcAft>
                <a:spcPts val="0"/>
              </a:spcAft>
              <a:buClr>
                <a:srgbClr val="FF7626"/>
              </a:buClr>
              <a:buSzPct val="100000"/>
              <a:buFontTx/>
              <a:buAutoNum type="arabicPeriod"/>
              <a:tabLst/>
              <a:defRPr sz="3600" b="0" i="0" spc="-48" baseline="0">
                <a:solidFill>
                  <a:schemeClr val="accent2">
                    <a:hueOff val="-11349316"/>
                    <a:satOff val="-100000"/>
                    <a:lumOff val="-34701"/>
                  </a:schemeClr>
                </a:solidFill>
                <a:latin typeface="Arial" charset="0"/>
                <a:ea typeface="Arial" charset="0"/>
                <a:cs typeface="Arial" charset="0"/>
              </a:defRPr>
            </a:lvl1pPr>
          </a:lstStyle>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PGS Software services, 2017 (source - </a:t>
            </a:r>
            <a:r>
              <a:rPr lang="en-US" u="sng" dirty="0" smtClean="0">
                <a:hlinkClick r:id="rId2"/>
              </a:rPr>
              <a:t>PGS Software page</a:t>
            </a:r>
            <a:r>
              <a:rPr lang="en-US" dirty="0" smtClean="0"/>
              <a:t>).</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Name of the source, year (source - link).</a:t>
            </a:r>
          </a:p>
          <a:p>
            <a:pPr marL="1016000" indent="-1016000" algn="l" defTabSz="825500">
              <a:lnSpc>
                <a:spcPct val="120000"/>
              </a:lnSpc>
              <a:spcBef>
                <a:spcPts val="0"/>
              </a:spcBef>
              <a:buClr>
                <a:srgbClr val="FF7626"/>
              </a:buClr>
              <a:buSzPct val="100000"/>
              <a:buAutoNum type="arabicPeriod"/>
              <a:defRPr sz="4800" b="0" spc="-48">
                <a:solidFill>
                  <a:schemeClr val="accent2">
                    <a:hueOff val="-11349316"/>
                    <a:satOff val="-100000"/>
                    <a:lumOff val="-34701"/>
                  </a:schemeClr>
                </a:solidFill>
              </a:defRPr>
            </a:pPr>
            <a:r>
              <a:rPr lang="en-US" dirty="0" smtClean="0"/>
              <a:t>Maximum twelve elements per slide.</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troducing'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885950" y="2412001"/>
            <a:ext cx="22608000" cy="11272250"/>
          </a:xfrm>
          <a:prstGeom prst="rect">
            <a:avLst/>
          </a:prstGeom>
          <a:solidFill>
            <a:srgbClr val="E5E5E5"/>
          </a:solidFill>
        </p:spPr>
        <p:txBody>
          <a:bodyPr/>
          <a:lstStyle>
            <a:lvl1pPr marL="0" indent="0">
              <a:buNone/>
              <a:defRPr/>
            </a:lvl1pPr>
          </a:lstStyle>
          <a:p>
            <a:r>
              <a:rPr lang="en-US" smtClean="0"/>
              <a:t> </a:t>
            </a:r>
            <a:endParaRPr lang="en-US"/>
          </a:p>
        </p:txBody>
      </p:sp>
      <p:sp>
        <p:nvSpPr>
          <p:cNvPr id="9" name="Rectangle"/>
          <p:cNvSpPr>
            <a:spLocks noGrp="1"/>
          </p:cNvSpPr>
          <p:nvPr>
            <p:ph type="body" sz="quarter" idx="24" hasCustomPrompt="1"/>
          </p:nvPr>
        </p:nvSpPr>
        <p:spPr>
          <a:xfrm>
            <a:off x="0" y="0"/>
            <a:ext cx="24406637" cy="13703947"/>
          </a:xfrm>
          <a:prstGeom prst="roundRect">
            <a:avLst>
              <a:gd name="adj" fmla="val 0"/>
            </a:avLst>
          </a:prstGeom>
          <a:solidFill>
            <a:srgbClr val="141414">
              <a:alpha val="95000"/>
            </a:srgbClr>
          </a:solidFill>
          <a:ln w="12700">
            <a:noFill/>
          </a:ln>
        </p:spPr>
        <p:txBody>
          <a:bodyPr lIns="720000" tIns="720000" rIns="720000" bIns="720000" anchor="t">
            <a:noAutofit/>
          </a:bodyPr>
          <a:lstStyle>
            <a:lvl1pPr marL="0" indent="0" algn="l" defTabSz="825500">
              <a:spcBef>
                <a:spcPts val="0"/>
              </a:spcBef>
              <a:buSzTx/>
              <a:buNone/>
              <a:defRPr sz="3600" b="0" i="0" spc="-24" baseline="0">
                <a:solidFill>
                  <a:schemeClr val="accent2">
                    <a:hueOff val="-11349316"/>
                    <a:satOff val="-100000"/>
                    <a:lumOff val="-34701"/>
                  </a:schemeClr>
                </a:solidFill>
                <a:latin typeface="Helvetica" charset="0"/>
                <a:ea typeface="Helvetica" charset="0"/>
                <a:cs typeface="Helvetica" charset="0"/>
              </a:defRPr>
            </a:lvl1pPr>
          </a:lstStyle>
          <a:p>
            <a:r>
              <a:rPr lang="en-US" smtClean="0">
                <a:solidFill>
                  <a:srgbClr val="141414"/>
                </a:solidFill>
                <a:effectLst/>
                <a:latin typeface="Helvetica" charset="0"/>
              </a:rPr>
              <a:t> </a:t>
            </a:r>
            <a:endParaRPr lang="en-US" dirty="0">
              <a:solidFill>
                <a:srgbClr val="141414"/>
              </a:solidFill>
              <a:effectLst/>
              <a:latin typeface="Helvetica" charset="0"/>
            </a:endParaRPr>
          </a:p>
        </p:txBody>
      </p:sp>
      <p:sp>
        <p:nvSpPr>
          <p:cNvPr id="10" name="Title 1"/>
          <p:cNvSpPr>
            <a:spLocks noGrp="1"/>
          </p:cNvSpPr>
          <p:nvPr>
            <p:ph type="ctrTitle" hasCustomPrompt="1"/>
          </p:nvPr>
        </p:nvSpPr>
        <p:spPr>
          <a:xfrm>
            <a:off x="1821193" y="7075222"/>
            <a:ext cx="20737513" cy="1200329"/>
          </a:xfrm>
          <a:prstGeom prst="rect">
            <a:avLst/>
          </a:prstGeom>
        </p:spPr>
        <p:txBody>
          <a:bodyPr anchor="t">
            <a:spAutoFit/>
          </a:bodyPr>
          <a:lstStyle>
            <a:lvl1pPr algn="ctr">
              <a:defRPr sz="8000" b="1" i="0">
                <a:solidFill>
                  <a:schemeClr val="bg1"/>
                </a:solidFill>
                <a:latin typeface="Arial" charset="0"/>
                <a:ea typeface="Arial" charset="0"/>
                <a:cs typeface="Arial" charset="0"/>
              </a:defRPr>
            </a:lvl1pPr>
          </a:lstStyle>
          <a:p>
            <a:r>
              <a:rPr lang="en-US" dirty="0" smtClean="0"/>
              <a:t>Screenshot intro text</a:t>
            </a:r>
            <a:endParaRPr lang="en-US" dirty="0"/>
          </a:p>
        </p:txBody>
      </p:sp>
      <p:sp>
        <p:nvSpPr>
          <p:cNvPr id="11" name="Subtitle"/>
          <p:cNvSpPr>
            <a:spLocks noGrp="1"/>
          </p:cNvSpPr>
          <p:nvPr>
            <p:ph type="body" sz="quarter" idx="18" hasCustomPrompt="1"/>
          </p:nvPr>
        </p:nvSpPr>
        <p:spPr>
          <a:xfrm>
            <a:off x="1821193" y="6011128"/>
            <a:ext cx="20737513" cy="830997"/>
          </a:xfrm>
          <a:prstGeom prst="rect">
            <a:avLst/>
          </a:prstGeom>
        </p:spPr>
        <p:txBody>
          <a:bodyPr anchor="b" anchorCtr="0">
            <a:noAutofit/>
          </a:bodyPr>
          <a:lstStyle>
            <a:lvl1pPr marL="0" marR="0" indent="0" algn="ctr" defTabSz="825500" eaLnBrk="1" fontAlgn="auto" latinLnBrk="0" hangingPunct="1">
              <a:lnSpc>
                <a:spcPct val="100000"/>
              </a:lnSpc>
              <a:spcBef>
                <a:spcPts val="0"/>
              </a:spcBef>
              <a:spcAft>
                <a:spcPts val="0"/>
              </a:spcAft>
              <a:buClrTx/>
              <a:buSzTx/>
              <a:buFontTx/>
              <a:buNone/>
              <a:tabLst/>
              <a:defRPr sz="4800" b="0" i="0" spc="-48">
                <a:solidFill>
                  <a:schemeClr val="bg1"/>
                </a:solidFill>
                <a:latin typeface="Arial" charset="0"/>
                <a:ea typeface="Arial" charset="0"/>
                <a:cs typeface="Arial" charset="0"/>
              </a:defRPr>
            </a:lvl1pPr>
          </a:lstStyle>
          <a:p>
            <a:r>
              <a:rPr lang="en-US" smtClean="0"/>
              <a:t>Introducing</a:t>
            </a:r>
            <a:endParaRPr lang="en-US" dirty="0" smtClean="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rowser Window on Windows Desk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885950" y="2412001"/>
            <a:ext cx="22608000" cy="11272250"/>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owser Window on macOS Desk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885950" y="2412001"/>
            <a:ext cx="22608000" cy="11272250"/>
          </a:xfrm>
          <a:prstGeom prst="rect">
            <a:avLst/>
          </a:prstGeom>
          <a:solidFill>
            <a:srgbClr val="E5E5E5"/>
          </a:solidFill>
        </p:spPr>
        <p:txBody>
          <a:bodyPr/>
          <a:lstStyle>
            <a:lvl1pPr marL="0" indent="0">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ideo / Movie">
    <p:bg>
      <p:bgPr>
        <a:solidFill>
          <a:srgbClr val="141414"/>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hasCustomPrompt="1"/>
          </p:nvPr>
        </p:nvSpPr>
        <p:spPr>
          <a:xfrm>
            <a:off x="-1" y="0"/>
            <a:ext cx="24382413" cy="13684250"/>
          </a:xfrm>
          <a:prstGeom prst="rect">
            <a:avLst/>
          </a:prstGeom>
          <a:blipFill>
            <a:blip r:embed="rId2"/>
            <a:stretch>
              <a:fillRect/>
            </a:stretch>
          </a:blipFill>
        </p:spPr>
        <p:txBody>
          <a:bodyPr/>
          <a:lstStyle>
            <a:lvl1pPr marL="0" indent="0">
              <a:buFontTx/>
              <a:buNone/>
              <a:defRPr/>
            </a:lvl1pPr>
          </a:lstStyle>
          <a:p>
            <a:r>
              <a:rPr lang="en-US" smtClean="0"/>
              <a:t> </a:t>
            </a:r>
            <a:endParaRPr lang="en-US"/>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Macbook - intro">
    <p:bg>
      <p:bgPr>
        <a:solidFill>
          <a:srgbClr val="FFFFFF"/>
        </a:solidFill>
        <a:effectLst/>
      </p:bgPr>
    </p:bg>
    <p:spTree>
      <p:nvGrpSpPr>
        <p:cNvPr id="1" name=""/>
        <p:cNvGrpSpPr/>
        <p:nvPr/>
      </p:nvGrpSpPr>
      <p:grpSpPr>
        <a:xfrm>
          <a:off x="0" y="0"/>
          <a:ext cx="0" cy="0"/>
          <a:chOff x="0" y="0"/>
          <a:chExt cx="0" cy="0"/>
        </a:xfrm>
      </p:grpSpPr>
      <p:pic>
        <p:nvPicPr>
          <p:cNvPr id="8"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68664" y="2095500"/>
            <a:ext cx="16529284" cy="9525000"/>
          </a:xfrm>
          <a:prstGeom prst="rect">
            <a:avLst/>
          </a:prstGeom>
          <a:ln w="12700">
            <a:miter lim="400000"/>
          </a:ln>
        </p:spPr>
      </p:pic>
      <p:sp>
        <p:nvSpPr>
          <p:cNvPr id="28" name="yoda.jpg"/>
          <p:cNvSpPr>
            <a:spLocks noGrp="1" noChangeAspect="1"/>
          </p:cNvSpPr>
          <p:nvPr>
            <p:ph type="pic" sz="quarter" idx="16" hasCustomPrompt="1"/>
          </p:nvPr>
        </p:nvSpPr>
        <p:spPr>
          <a:xfrm>
            <a:off x="14932800" y="2570400"/>
            <a:ext cx="12654000" cy="79092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Arial" charset="0"/>
                <a:ea typeface="Arial" charset="0"/>
                <a:cs typeface="Arial"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Macbook - details 1">
    <p:bg>
      <p:bgPr>
        <a:solidFill>
          <a:srgbClr val="FFFFFF"/>
        </a:solidFill>
        <a:effectLst/>
      </p:bgPr>
    </p:bg>
    <p:spTree>
      <p:nvGrpSpPr>
        <p:cNvPr id="1" name=""/>
        <p:cNvGrpSpPr/>
        <p:nvPr/>
      </p:nvGrpSpPr>
      <p:grpSpPr>
        <a:xfrm>
          <a:off x="0" y="0"/>
          <a:ext cx="0" cy="0"/>
          <a:chOff x="0" y="0"/>
          <a:chExt cx="0" cy="0"/>
        </a:xfrm>
      </p:grpSpPr>
      <p:pic>
        <p:nvPicPr>
          <p:cNvPr id="8"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2953" y="2095500"/>
            <a:ext cx="16529284" cy="9525000"/>
          </a:xfrm>
          <a:prstGeom prst="rect">
            <a:avLst/>
          </a:prstGeom>
          <a:ln w="12700">
            <a:miter lim="400000"/>
          </a:ln>
        </p:spPr>
      </p:pic>
      <p:sp>
        <p:nvSpPr>
          <p:cNvPr id="28" name="yoda.jpg"/>
          <p:cNvSpPr>
            <a:spLocks noGrp="1" noChangeAspect="1"/>
          </p:cNvSpPr>
          <p:nvPr>
            <p:ph type="pic" sz="quarter" idx="16" hasCustomPrompt="1"/>
          </p:nvPr>
        </p:nvSpPr>
        <p:spPr>
          <a:xfrm>
            <a:off x="8557200" y="2570400"/>
            <a:ext cx="12654000" cy="79092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ubtitle"/>
          <p:cNvSpPr>
            <a:spLocks noGrp="1"/>
          </p:cNvSpPr>
          <p:nvPr>
            <p:ph type="body" sz="quarter" idx="21" hasCustomPrompt="1"/>
          </p:nvPr>
        </p:nvSpPr>
        <p:spPr>
          <a:xfrm>
            <a:off x="1606030" y="3817789"/>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Arial" charset="0"/>
                <a:ea typeface="Arial" charset="0"/>
                <a:cs typeface="Arial"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8256151"/>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3" hasCustomPrompt="1"/>
          </p:nvPr>
        </p:nvSpPr>
        <p:spPr>
          <a:xfrm>
            <a:off x="6991779" y="4190896"/>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4" hasCustomPrompt="1"/>
          </p:nvPr>
        </p:nvSpPr>
        <p:spPr>
          <a:xfrm>
            <a:off x="6991779" y="9663504"/>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Macbook - details 2">
    <p:bg>
      <p:bgPr>
        <a:solidFill>
          <a:srgbClr val="FFFFFF"/>
        </a:solidFill>
        <a:effectLst/>
      </p:bgPr>
    </p:bg>
    <p:spTree>
      <p:nvGrpSpPr>
        <p:cNvPr id="1" name=""/>
        <p:cNvGrpSpPr/>
        <p:nvPr/>
      </p:nvGrpSpPr>
      <p:grpSpPr>
        <a:xfrm>
          <a:off x="0" y="0"/>
          <a:ext cx="0" cy="0"/>
          <a:chOff x="0" y="0"/>
          <a:chExt cx="0" cy="0"/>
        </a:xfrm>
      </p:grpSpPr>
      <p:pic>
        <p:nvPicPr>
          <p:cNvPr id="8"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353" y="2095500"/>
            <a:ext cx="16529284" cy="9525000"/>
          </a:xfrm>
          <a:prstGeom prst="rect">
            <a:avLst/>
          </a:prstGeom>
          <a:ln w="12700">
            <a:miter lim="400000"/>
          </a:ln>
        </p:spPr>
      </p:pic>
      <p:sp>
        <p:nvSpPr>
          <p:cNvPr id="28" name="yoda.jpg"/>
          <p:cNvSpPr>
            <a:spLocks noGrp="1" noChangeAspect="1"/>
          </p:cNvSpPr>
          <p:nvPr>
            <p:ph type="pic" sz="quarter" idx="16" hasCustomPrompt="1"/>
          </p:nvPr>
        </p:nvSpPr>
        <p:spPr>
          <a:xfrm>
            <a:off x="3225600" y="2570400"/>
            <a:ext cx="12654000" cy="79092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ubtitle"/>
          <p:cNvSpPr>
            <a:spLocks noGrp="1"/>
          </p:cNvSpPr>
          <p:nvPr>
            <p:ph type="body" sz="quarter" idx="21" hasCustomPrompt="1"/>
          </p:nvPr>
        </p:nvSpPr>
        <p:spPr>
          <a:xfrm>
            <a:off x="17592204" y="3863663"/>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7592204" y="8282285"/>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3" hasCustomPrompt="1"/>
          </p:nvPr>
        </p:nvSpPr>
        <p:spPr>
          <a:xfrm>
            <a:off x="14664553" y="4190896"/>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4" hasCustomPrompt="1"/>
          </p:nvPr>
        </p:nvSpPr>
        <p:spPr>
          <a:xfrm>
            <a:off x="12551246" y="9663504"/>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age - gallery">
    <p:bg>
      <p:bgPr>
        <a:solidFill>
          <a:srgbClr val="FFFFFF"/>
        </a:solidFill>
        <a:effectLst/>
      </p:bgPr>
    </p:bg>
    <p:spTree>
      <p:nvGrpSpPr>
        <p:cNvPr id="1" name=""/>
        <p:cNvGrpSpPr/>
        <p:nvPr/>
      </p:nvGrpSpPr>
      <p:grpSpPr>
        <a:xfrm>
          <a:off x="0" y="0"/>
          <a:ext cx="0" cy="0"/>
          <a:chOff x="0" y="0"/>
          <a:chExt cx="0" cy="0"/>
        </a:xfrm>
      </p:grpSpPr>
      <p:sp>
        <p:nvSpPr>
          <p:cNvPr id="10" name="yoda.jpg"/>
          <p:cNvSpPr>
            <a:spLocks noGrp="1"/>
          </p:cNvSpPr>
          <p:nvPr>
            <p:ph type="pic" sz="quarter" idx="17" hasCustomPrompt="1"/>
          </p:nvPr>
        </p:nvSpPr>
        <p:spPr>
          <a:xfrm>
            <a:off x="1822054" y="3682800"/>
            <a:ext cx="10148400" cy="63468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1" name="yoda.jpg"/>
          <p:cNvSpPr>
            <a:spLocks noGrp="1"/>
          </p:cNvSpPr>
          <p:nvPr>
            <p:ph type="pic" sz="quarter" idx="18" hasCustomPrompt="1"/>
          </p:nvPr>
        </p:nvSpPr>
        <p:spPr>
          <a:xfrm>
            <a:off x="12411563" y="3668725"/>
            <a:ext cx="10148400" cy="634680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8" name="yoda.jpg"/>
          <p:cNvSpPr>
            <a:spLocks noGrp="1"/>
          </p:cNvSpPr>
          <p:nvPr>
            <p:ph type="pic" sz="quarter" idx="16" hasCustomPrompt="1"/>
          </p:nvPr>
        </p:nvSpPr>
        <p:spPr>
          <a:xfrm>
            <a:off x="5850944" y="2887525"/>
            <a:ext cx="12654000" cy="7909200"/>
          </a:xfrm>
          <a:prstGeom prst="rect">
            <a:avLst/>
          </a:prstGeom>
          <a:solidFill>
            <a:srgbClr val="E5E5E5"/>
          </a:solidFill>
          <a:effectLst>
            <a:outerShdw blurRad="330200" dist="229773" dir="5400000" rotWithShape="0">
              <a:srgbClr val="000000">
                <a:alpha val="14869"/>
              </a:srgbClr>
            </a:outerShdw>
          </a:effectLst>
        </p:spPr>
        <p:txBody>
          <a:bodyPr lIns="91439" tIns="45719" rIns="91439" bIns="45719" anchor="t">
            <a:noAutofit/>
          </a:bodyPr>
          <a:lstStyle>
            <a:lvl1pPr marL="0" indent="0">
              <a:buFontTx/>
              <a:buNone/>
              <a:defRPr sz="3600" b="1" i="0" u="none" strike="noStrike" cap="none" spc="-1500" baseline="0" dirty="0">
                <a:ln>
                  <a:noFill/>
                </a:ln>
                <a:solidFill>
                  <a:srgbClr val="FFFFFF"/>
                </a:solidFill>
                <a:uFillTx/>
                <a:latin typeface="Helvetica" charset="0"/>
                <a:ea typeface="Helvetica" charset="0"/>
                <a:cs typeface="Helvetica" charset="0"/>
                <a:sym typeface="Helvetica"/>
              </a:defRPr>
            </a:lvl1pPr>
          </a:lstStyle>
          <a:p>
            <a:pPr marL="6173611" marR="0" lvl="0" indent="-6173611" algn="ctr" defTabSz="584200">
              <a:lnSpc>
                <a:spcPct val="100000"/>
              </a:lnSpc>
              <a:spcBef>
                <a:spcPts val="5200"/>
              </a:spcBef>
              <a:spcAft>
                <a:spcPts val="0"/>
              </a:spcAft>
              <a:buClrTx/>
              <a:buSzPct val="75000"/>
              <a:buFontTx/>
              <a:tabLst/>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Phone - intro">
    <p:bg>
      <p:bgPr>
        <a:solidFill>
          <a:srgbClr val="FFFFFF"/>
        </a:solidFill>
        <a:effectLst/>
      </p:bgPr>
    </p:bg>
    <p:spTree>
      <p:nvGrpSpPr>
        <p:cNvPr id="1" name=""/>
        <p:cNvGrpSpPr/>
        <p:nvPr/>
      </p:nvGrpSpPr>
      <p:grpSpPr>
        <a:xfrm>
          <a:off x="0" y="0"/>
          <a:ext cx="0" cy="0"/>
          <a:chOff x="0" y="0"/>
          <a:chExt cx="0" cy="0"/>
        </a:xfrm>
      </p:grpSpPr>
      <p:pic>
        <p:nvPicPr>
          <p:cNvPr id="6"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92448" y="1998116"/>
            <a:ext cx="7922965" cy="16329600"/>
          </a:xfrm>
          <a:prstGeom prst="rect">
            <a:avLst/>
          </a:prstGeom>
          <a:ln w="12700">
            <a:miter lim="400000"/>
          </a:ln>
        </p:spPr>
      </p:pic>
      <p:sp>
        <p:nvSpPr>
          <p:cNvPr id="28" name="yoda.jpg"/>
          <p:cNvSpPr>
            <a:spLocks noGrp="1" noChangeAspect="1"/>
          </p:cNvSpPr>
          <p:nvPr>
            <p:ph type="pic" sz="quarter" idx="16" hasCustomPrompt="1"/>
          </p:nvPr>
        </p:nvSpPr>
        <p:spPr>
          <a:xfrm>
            <a:off x="14639478" y="3889797"/>
            <a:ext cx="7056784" cy="12457384"/>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_Black-right">
    <p:bg>
      <p:bgPr>
        <a:solidFill>
          <a:srgbClr val="14141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800" b="0" i="0">
                <a:solidFill>
                  <a:schemeClr val="bg1"/>
                </a:solidFill>
                <a:latin typeface="Arial" charset="0"/>
                <a:ea typeface="Arial" charset="0"/>
                <a:cs typeface="Arial" charset="0"/>
              </a:defRPr>
            </a:lvl1pPr>
          </a:lstStyle>
          <a:p>
            <a:fld id="{C836B528-CD2C-0445-8F2E-09D42FDC4D16}" type="slidenum">
              <a:rPr lang="en-US" smtClean="0"/>
              <a:pPr/>
              <a:t>‹#›</a:t>
            </a:fld>
            <a:endParaRPr lang="en-US"/>
          </a:p>
        </p:txBody>
      </p:sp>
      <p:grpSp>
        <p:nvGrpSpPr>
          <p:cNvPr id="10" name="Group 9"/>
          <p:cNvGrpSpPr/>
          <p:nvPr userDrawn="1"/>
        </p:nvGrpSpPr>
        <p:grpSpPr>
          <a:xfrm>
            <a:off x="16630538" y="12042000"/>
            <a:ext cx="5646902" cy="533400"/>
            <a:chOff x="16630538" y="12039600"/>
            <a:chExt cx="5646902" cy="533400"/>
          </a:xfrm>
        </p:grpSpPr>
        <p:sp>
          <p:nvSpPr>
            <p:cNvPr id="11"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chemeClr val="bg1"/>
                  </a:solidFill>
                  <a:latin typeface="Arial" charset="0"/>
                  <a:ea typeface="Arial" charset="0"/>
                  <a:cs typeface="Arial" charset="0"/>
                </a:rPr>
                <a:t>Made with       by PGS Software   · </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4000" y="12168000"/>
              <a:ext cx="382153" cy="331200"/>
            </a:xfrm>
            <a:prstGeom prst="rect">
              <a:avLst/>
            </a:prstGeom>
          </p:spPr>
        </p:pic>
      </p:gr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Phone - details 1">
    <p:bg>
      <p:bgPr>
        <a:solidFill>
          <a:srgbClr val="FFFFFF"/>
        </a:solidFill>
        <a:effectLst/>
      </p:bgPr>
    </p:bg>
    <p:spTree>
      <p:nvGrpSpPr>
        <p:cNvPr id="1" name=""/>
        <p:cNvGrpSpPr/>
        <p:nvPr/>
      </p:nvGrpSpPr>
      <p:grpSpPr>
        <a:xfrm>
          <a:off x="0" y="0"/>
          <a:ext cx="0" cy="0"/>
          <a:chOff x="0" y="0"/>
          <a:chExt cx="0" cy="0"/>
        </a:xfrm>
      </p:grpSpPr>
      <p:pic>
        <p:nvPicPr>
          <p:cNvPr id="18"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0517" y="1998000"/>
            <a:ext cx="7922965" cy="16329600"/>
          </a:xfrm>
          <a:prstGeom prst="rect">
            <a:avLst/>
          </a:prstGeom>
          <a:ln w="12700">
            <a:miter lim="400000"/>
          </a:ln>
        </p:spPr>
      </p:pic>
      <p:sp>
        <p:nvSpPr>
          <p:cNvPr id="20" name="yoda.jpg"/>
          <p:cNvSpPr>
            <a:spLocks noGrp="1" noChangeAspect="1"/>
          </p:cNvSpPr>
          <p:nvPr>
            <p:ph type="pic" sz="quarter" idx="29" hasCustomPrompt="1"/>
          </p:nvPr>
        </p:nvSpPr>
        <p:spPr>
          <a:xfrm>
            <a:off x="8699611" y="3863663"/>
            <a:ext cx="6984776" cy="12457384"/>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Subtitle"/>
          <p:cNvSpPr>
            <a:spLocks noGrp="1"/>
          </p:cNvSpPr>
          <p:nvPr>
            <p:ph type="body" sz="quarter" idx="21" hasCustomPrompt="1"/>
          </p:nvPr>
        </p:nvSpPr>
        <p:spPr>
          <a:xfrm>
            <a:off x="1606030" y="5978029"/>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10416391"/>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0" name="Line"/>
          <p:cNvSpPr>
            <a:spLocks noGrp="1"/>
          </p:cNvSpPr>
          <p:nvPr>
            <p:ph type="body" sz="quarter" idx="23" hasCustomPrompt="1"/>
          </p:nvPr>
        </p:nvSpPr>
        <p:spPr>
          <a:xfrm>
            <a:off x="6991779" y="6351136"/>
            <a:ext cx="2826543" cy="0"/>
          </a:xfrm>
          <a:prstGeom prst="line">
            <a:avLst/>
          </a:prstGeom>
          <a:ln w="63500" cap="rnd">
            <a:solidFill>
              <a:srgbClr val="FF7626"/>
            </a:solidFill>
            <a:custDash>
              <a:ds d="100000" sp="200000"/>
            </a:custDash>
            <a:tailEnd type="diamond"/>
          </a:ln>
        </p:spPr>
        <p:txBody>
          <a:bodyPr lIns="50800" tIns="50800" rIns="50800" bIns="50800" anchor="ctr"/>
          <a:lstStyle>
            <a:lvl1pPr>
              <a:defRPr sz="3200" spc="0" dirty="0">
                <a:solidFill>
                  <a:srgbClr val="000000"/>
                </a:solidFill>
                <a:latin typeface="Helvetica Light"/>
                <a:ea typeface="Helvetica Light"/>
                <a:cs typeface="Helvetica Light"/>
              </a:defRPr>
            </a:lvl1pPr>
          </a:lstStyle>
          <a:p>
            <a:pPr marL="0" lvl="0" indent="0" algn="ctr" defTabSz="1827154">
              <a:buFontTx/>
              <a:buNone/>
            </a:pPr>
            <a:r>
              <a:rPr lang="pl-PL" dirty="0" smtClean="0"/>
              <a:t> </a:t>
            </a:r>
            <a:endParaRPr dirty="0"/>
          </a:p>
        </p:txBody>
      </p:sp>
      <p:sp>
        <p:nvSpPr>
          <p:cNvPr id="11" name="Line"/>
          <p:cNvSpPr>
            <a:spLocks noGrp="1"/>
          </p:cNvSpPr>
          <p:nvPr>
            <p:ph type="body" sz="quarter" idx="24" hasCustomPrompt="1"/>
          </p:nvPr>
        </p:nvSpPr>
        <p:spPr>
          <a:xfrm>
            <a:off x="6991779" y="11823744"/>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2" name="Subtitle"/>
          <p:cNvSpPr>
            <a:spLocks noGrp="1"/>
          </p:cNvSpPr>
          <p:nvPr>
            <p:ph type="body" sz="quarter" idx="25" hasCustomPrompt="1"/>
          </p:nvPr>
        </p:nvSpPr>
        <p:spPr>
          <a:xfrm>
            <a:off x="17592204" y="3863663"/>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Subtitle"/>
          <p:cNvSpPr>
            <a:spLocks noGrp="1"/>
          </p:cNvSpPr>
          <p:nvPr>
            <p:ph type="body" sz="quarter" idx="26" hasCustomPrompt="1"/>
          </p:nvPr>
        </p:nvSpPr>
        <p:spPr>
          <a:xfrm>
            <a:off x="17592204" y="8282285"/>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4" name="Line"/>
          <p:cNvSpPr>
            <a:spLocks noGrp="1"/>
          </p:cNvSpPr>
          <p:nvPr>
            <p:ph type="body" sz="quarter" idx="27" hasCustomPrompt="1"/>
          </p:nvPr>
        </p:nvSpPr>
        <p:spPr>
          <a:xfrm>
            <a:off x="14664553" y="4190896"/>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5" name="Line"/>
          <p:cNvSpPr>
            <a:spLocks noGrp="1"/>
          </p:cNvSpPr>
          <p:nvPr>
            <p:ph type="body" sz="quarter" idx="28" hasCustomPrompt="1"/>
          </p:nvPr>
        </p:nvSpPr>
        <p:spPr>
          <a:xfrm>
            <a:off x="12551246" y="9663504"/>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iPhone - details 2">
    <p:bg>
      <p:bgPr>
        <a:solidFill>
          <a:srgbClr val="FFFFFF"/>
        </a:solidFill>
        <a:effectLst/>
      </p:bgPr>
    </p:bg>
    <p:spTree>
      <p:nvGrpSpPr>
        <p:cNvPr id="1" name=""/>
        <p:cNvGrpSpPr/>
        <p:nvPr/>
      </p:nvGrpSpPr>
      <p:grpSpPr>
        <a:xfrm>
          <a:off x="0" y="0"/>
          <a:ext cx="0" cy="0"/>
          <a:chOff x="0" y="0"/>
          <a:chExt cx="0" cy="0"/>
        </a:xfrm>
      </p:grpSpPr>
      <p:pic>
        <p:nvPicPr>
          <p:cNvPr id="16"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0517" y="-4878963"/>
            <a:ext cx="7922965" cy="16329600"/>
          </a:xfrm>
          <a:prstGeom prst="rect">
            <a:avLst/>
          </a:prstGeom>
          <a:ln w="12700">
            <a:miter lim="400000"/>
          </a:ln>
        </p:spPr>
      </p:pic>
      <p:sp>
        <p:nvSpPr>
          <p:cNvPr id="17" name="yoda.jpg"/>
          <p:cNvSpPr>
            <a:spLocks noGrp="1" noChangeAspect="1"/>
          </p:cNvSpPr>
          <p:nvPr>
            <p:ph type="pic" sz="quarter" idx="29" hasCustomPrompt="1"/>
          </p:nvPr>
        </p:nvSpPr>
        <p:spPr>
          <a:xfrm>
            <a:off x="8699611" y="-2950963"/>
            <a:ext cx="6984776" cy="12457384"/>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Subtitle"/>
          <p:cNvSpPr>
            <a:spLocks noGrp="1"/>
          </p:cNvSpPr>
          <p:nvPr>
            <p:ph type="body" sz="quarter" idx="21" hasCustomPrompt="1"/>
          </p:nvPr>
        </p:nvSpPr>
        <p:spPr>
          <a:xfrm>
            <a:off x="1606030" y="3699907"/>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7608079"/>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0" name="Line"/>
          <p:cNvSpPr>
            <a:spLocks noGrp="1"/>
          </p:cNvSpPr>
          <p:nvPr>
            <p:ph type="body" sz="quarter" idx="23" hasCustomPrompt="1"/>
          </p:nvPr>
        </p:nvSpPr>
        <p:spPr>
          <a:xfrm>
            <a:off x="6991779" y="4073014"/>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Line"/>
          <p:cNvSpPr>
            <a:spLocks noGrp="1"/>
          </p:cNvSpPr>
          <p:nvPr>
            <p:ph type="body" sz="quarter" idx="24" hasCustomPrompt="1"/>
          </p:nvPr>
        </p:nvSpPr>
        <p:spPr>
          <a:xfrm>
            <a:off x="6991779" y="9015432"/>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2" name="Subtitle"/>
          <p:cNvSpPr>
            <a:spLocks noGrp="1"/>
          </p:cNvSpPr>
          <p:nvPr>
            <p:ph type="body" sz="quarter" idx="25" hasCustomPrompt="1"/>
          </p:nvPr>
        </p:nvSpPr>
        <p:spPr>
          <a:xfrm>
            <a:off x="17592204" y="1585541"/>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Subtitle"/>
          <p:cNvSpPr>
            <a:spLocks noGrp="1"/>
          </p:cNvSpPr>
          <p:nvPr>
            <p:ph type="body" sz="quarter" idx="26" hasCustomPrompt="1"/>
          </p:nvPr>
        </p:nvSpPr>
        <p:spPr>
          <a:xfrm>
            <a:off x="17592204" y="5473973"/>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4" name="Line"/>
          <p:cNvSpPr>
            <a:spLocks noGrp="1"/>
          </p:cNvSpPr>
          <p:nvPr>
            <p:ph type="body" sz="quarter" idx="27" hasCustomPrompt="1"/>
          </p:nvPr>
        </p:nvSpPr>
        <p:spPr>
          <a:xfrm>
            <a:off x="14664553" y="1912774"/>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5" name="Line"/>
          <p:cNvSpPr>
            <a:spLocks noGrp="1"/>
          </p:cNvSpPr>
          <p:nvPr>
            <p:ph type="body" sz="quarter" idx="28" hasCustomPrompt="1"/>
          </p:nvPr>
        </p:nvSpPr>
        <p:spPr>
          <a:xfrm>
            <a:off x="12551246" y="6855192"/>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Phone - nav flow">
    <p:bg>
      <p:bgPr>
        <a:solidFill>
          <a:srgbClr val="FFFFFF"/>
        </a:solidFill>
        <a:effectLst/>
      </p:bgPr>
    </p:bg>
    <p:spTree>
      <p:nvGrpSpPr>
        <p:cNvPr id="1" name=""/>
        <p:cNvGrpSpPr/>
        <p:nvPr/>
      </p:nvGrpSpPr>
      <p:grpSpPr>
        <a:xfrm>
          <a:off x="0" y="0"/>
          <a:ext cx="0" cy="0"/>
          <a:chOff x="0" y="0"/>
          <a:chExt cx="0" cy="0"/>
        </a:xfrm>
      </p:grpSpPr>
      <p:pic>
        <p:nvPicPr>
          <p:cNvPr id="6"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6778" y="1530000"/>
            <a:ext cx="4716050" cy="9720000"/>
          </a:xfrm>
          <a:prstGeom prst="rect">
            <a:avLst/>
          </a:prstGeom>
          <a:ln w="12700">
            <a:miter lim="400000"/>
          </a:ln>
        </p:spPr>
      </p:pic>
      <p:sp>
        <p:nvSpPr>
          <p:cNvPr id="28" name="yoda.jpg"/>
          <p:cNvSpPr>
            <a:spLocks noGrp="1"/>
          </p:cNvSpPr>
          <p:nvPr>
            <p:ph type="pic" sz="quarter" idx="16" hasCustomPrompt="1"/>
          </p:nvPr>
        </p:nvSpPr>
        <p:spPr>
          <a:xfrm>
            <a:off x="6776572" y="2665661"/>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5"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9178" y="1530000"/>
            <a:ext cx="4716050" cy="9720000"/>
          </a:xfrm>
          <a:prstGeom prst="rect">
            <a:avLst/>
          </a:prstGeom>
          <a:ln w="12700">
            <a:miter lim="400000"/>
          </a:ln>
        </p:spPr>
      </p:pic>
      <p:sp>
        <p:nvSpPr>
          <p:cNvPr id="18" name="yoda.jpg"/>
          <p:cNvSpPr>
            <a:spLocks noGrp="1"/>
          </p:cNvSpPr>
          <p:nvPr>
            <p:ph type="pic" sz="quarter" idx="22" hasCustomPrompt="1"/>
          </p:nvPr>
        </p:nvSpPr>
        <p:spPr>
          <a:xfrm>
            <a:off x="13378637" y="2665660"/>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1" name="Point 1…"/>
          <p:cNvSpPr>
            <a:spLocks noGrp="1"/>
          </p:cNvSpPr>
          <p:nvPr>
            <p:ph type="body" sz="quarter" idx="18" hasCustomPrompt="1"/>
          </p:nvPr>
        </p:nvSpPr>
        <p:spPr>
          <a:xfrm>
            <a:off x="1843698" y="7435083"/>
            <a:ext cx="3938796" cy="2696123"/>
          </a:xfrm>
          <a:prstGeom prst="rect">
            <a:avLst/>
          </a:prstGeom>
        </p:spPr>
        <p:txBody>
          <a:bodyPr anchor="b">
            <a:noAutofit/>
          </a:bodyPr>
          <a:lstStyle>
            <a:lvl1pPr>
              <a:buFontTx/>
              <a:buNone/>
              <a:defRPr b="1">
                <a:latin typeface="Arial" charset="0"/>
                <a:ea typeface="Arial" charset="0"/>
                <a:cs typeface="Arial" charset="0"/>
              </a:defRPr>
            </a:lvl1pPr>
          </a:lstStyle>
          <a:p>
            <a:pPr marL="0" indent="0" algn="l" defTabSz="825500">
              <a:spcBef>
                <a:spcPts val="0"/>
              </a:spcBef>
              <a:buSzTx/>
              <a:buNone/>
              <a:defRPr sz="4800" spc="-48">
                <a:solidFill>
                  <a:schemeClr val="accent2">
                    <a:hueOff val="-11349316"/>
                    <a:satOff val="-100000"/>
                    <a:lumOff val="-34701"/>
                  </a:schemeClr>
                </a:solidFill>
              </a:defRPr>
            </a:pPr>
            <a:r>
              <a:rPr dirty="0"/>
              <a:t>Point 1</a:t>
            </a:r>
          </a:p>
          <a:p>
            <a:pPr marL="0" indent="0" algn="l"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13" name="Point 1…"/>
          <p:cNvSpPr>
            <a:spLocks noGrp="1"/>
          </p:cNvSpPr>
          <p:nvPr>
            <p:ph type="body" sz="quarter" idx="19" hasCustomPrompt="1"/>
          </p:nvPr>
        </p:nvSpPr>
        <p:spPr>
          <a:xfrm>
            <a:off x="18621562" y="7435083"/>
            <a:ext cx="3938796" cy="2696123"/>
          </a:xfrm>
          <a:prstGeom prst="rect">
            <a:avLst/>
          </a:prstGeom>
        </p:spPr>
        <p:txBody>
          <a:bodyPr anchor="b">
            <a:noAutofit/>
          </a:bodyPr>
          <a:lstStyle>
            <a:lvl1pPr marL="456148" indent="-456148">
              <a:buFontTx/>
              <a:buNone/>
              <a:defRPr b="1">
                <a:latin typeface="Arial" charset="0"/>
                <a:ea typeface="Arial" charset="0"/>
                <a:cs typeface="Arial" charset="0"/>
              </a:defRPr>
            </a:lvl1pPr>
          </a:lstStyle>
          <a:p>
            <a:pPr marL="0" indent="0" algn="r" defTabSz="825500">
              <a:spcBef>
                <a:spcPts val="0"/>
              </a:spcBef>
              <a:buSzTx/>
              <a:buNone/>
              <a:defRPr sz="4800" spc="-48">
                <a:solidFill>
                  <a:schemeClr val="accent2">
                    <a:hueOff val="-11349316"/>
                    <a:satOff val="-100000"/>
                    <a:lumOff val="-34701"/>
                  </a:schemeClr>
                </a:solidFill>
              </a:defRPr>
            </a:pPr>
            <a:r>
              <a:rPr dirty="0"/>
              <a:t>Point 1</a:t>
            </a:r>
          </a:p>
          <a:p>
            <a:pPr marL="0" indent="0" algn="r"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14" name="Screen name"/>
          <p:cNvSpPr txBox="1">
            <a:spLocks noGrp="1"/>
          </p:cNvSpPr>
          <p:nvPr>
            <p:ph type="body" sz="quarter" idx="15" hasCustomPrompt="1"/>
          </p:nvPr>
        </p:nvSpPr>
        <p:spPr>
          <a:xfrm>
            <a:off x="6464589" y="11543655"/>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5" name="Screen name"/>
          <p:cNvSpPr txBox="1">
            <a:spLocks noGrp="1"/>
          </p:cNvSpPr>
          <p:nvPr>
            <p:ph type="body" sz="quarter" idx="20" hasCustomPrompt="1"/>
          </p:nvPr>
        </p:nvSpPr>
        <p:spPr>
          <a:xfrm>
            <a:off x="13066569" y="11543655"/>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6" name="Line"/>
          <p:cNvSpPr>
            <a:spLocks noGrp="1"/>
          </p:cNvSpPr>
          <p:nvPr>
            <p:ph type="body" sz="quarter" idx="21" hasCustomPrompt="1"/>
          </p:nvPr>
        </p:nvSpPr>
        <p:spPr>
          <a:xfrm>
            <a:off x="9474181" y="4987528"/>
            <a:ext cx="4295378" cy="4360962"/>
          </a:xfrm>
          <a:custGeom>
            <a:avLst/>
            <a:gdLst/>
            <a:ahLst/>
            <a:cxnLst>
              <a:cxn ang="0">
                <a:pos x="wd2" y="hd2"/>
              </a:cxn>
              <a:cxn ang="5400000">
                <a:pos x="wd2" y="hd2"/>
              </a:cxn>
              <a:cxn ang="10800000">
                <a:pos x="wd2" y="hd2"/>
              </a:cxn>
              <a:cxn ang="16200000">
                <a:pos x="wd2" y="hd2"/>
              </a:cxn>
            </a:cxnLst>
            <a:rect l="0" t="0" r="r" b="b"/>
            <a:pathLst>
              <a:path w="21600" h="21600" extrusionOk="0">
                <a:moveTo>
                  <a:pt x="0" y="21548"/>
                </a:moveTo>
                <a:lnTo>
                  <a:pt x="11375" y="21600"/>
                </a:lnTo>
                <a:lnTo>
                  <a:pt x="11356" y="0"/>
                </a:lnTo>
                <a:lnTo>
                  <a:pt x="21600" y="1"/>
                </a:lnTo>
              </a:path>
            </a:pathLst>
          </a:custGeom>
          <a:ln w="63500">
            <a:solidFill>
              <a:srgbClr val="FF7626"/>
            </a:solidFill>
            <a:headEnd type="diamond"/>
            <a:tailEnd type="triangle"/>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Phone - gallery">
    <p:bg>
      <p:bgPr>
        <a:solidFill>
          <a:srgbClr val="FFFFFF"/>
        </a:solidFill>
        <a:effectLst/>
      </p:bgPr>
    </p:bg>
    <p:spTree>
      <p:nvGrpSpPr>
        <p:cNvPr id="1" name=""/>
        <p:cNvGrpSpPr/>
        <p:nvPr/>
      </p:nvGrpSpPr>
      <p:grpSpPr>
        <a:xfrm>
          <a:off x="0" y="0"/>
          <a:ext cx="0" cy="0"/>
          <a:chOff x="0" y="0"/>
          <a:chExt cx="0" cy="0"/>
        </a:xfrm>
      </p:grpSpPr>
      <p:sp>
        <p:nvSpPr>
          <p:cNvPr id="14" name="Screen name"/>
          <p:cNvSpPr txBox="1">
            <a:spLocks noGrp="1"/>
          </p:cNvSpPr>
          <p:nvPr>
            <p:ph type="body" sz="quarter" idx="15" hasCustomPrompt="1"/>
          </p:nvPr>
        </p:nvSpPr>
        <p:spPr>
          <a:xfrm>
            <a:off x="7162805" y="11543655"/>
            <a:ext cx="471605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5" name="Screen name"/>
          <p:cNvSpPr txBox="1">
            <a:spLocks noGrp="1"/>
          </p:cNvSpPr>
          <p:nvPr>
            <p:ph type="body" sz="quarter" idx="20" hasCustomPrompt="1"/>
          </p:nvPr>
        </p:nvSpPr>
        <p:spPr>
          <a:xfrm>
            <a:off x="12503557" y="11543655"/>
            <a:ext cx="471605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8" name="Screen name"/>
          <p:cNvSpPr txBox="1">
            <a:spLocks noGrp="1"/>
          </p:cNvSpPr>
          <p:nvPr>
            <p:ph type="body" sz="quarter" idx="22" hasCustomPrompt="1"/>
          </p:nvPr>
        </p:nvSpPr>
        <p:spPr>
          <a:xfrm>
            <a:off x="1845989" y="11543655"/>
            <a:ext cx="4692115"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1" name="Screen name"/>
          <p:cNvSpPr txBox="1">
            <a:spLocks noGrp="1"/>
          </p:cNvSpPr>
          <p:nvPr>
            <p:ph type="body" sz="quarter" idx="24" hasCustomPrompt="1"/>
          </p:nvPr>
        </p:nvSpPr>
        <p:spPr>
          <a:xfrm>
            <a:off x="17844308" y="11543655"/>
            <a:ext cx="4716418"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pic>
        <p:nvPicPr>
          <p:cNvPr id="16"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5" y="1530000"/>
            <a:ext cx="4716050" cy="9720000"/>
          </a:xfrm>
          <a:prstGeom prst="rect">
            <a:avLst/>
          </a:prstGeom>
          <a:ln w="12700">
            <a:miter lim="400000"/>
          </a:ln>
        </p:spPr>
      </p:pic>
      <p:sp>
        <p:nvSpPr>
          <p:cNvPr id="22" name="yoda.jpg"/>
          <p:cNvSpPr>
            <a:spLocks noGrp="1"/>
          </p:cNvSpPr>
          <p:nvPr>
            <p:ph type="pic" sz="quarter" idx="16" hasCustomPrompt="1"/>
          </p:nvPr>
        </p:nvSpPr>
        <p:spPr>
          <a:xfrm>
            <a:off x="7432599" y="2665661"/>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3"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03556" y="1530000"/>
            <a:ext cx="4716050" cy="9720000"/>
          </a:xfrm>
          <a:prstGeom prst="rect">
            <a:avLst/>
          </a:prstGeom>
          <a:ln w="12700">
            <a:miter lim="400000"/>
          </a:ln>
        </p:spPr>
      </p:pic>
      <p:sp>
        <p:nvSpPr>
          <p:cNvPr id="24" name="yoda.jpg"/>
          <p:cNvSpPr>
            <a:spLocks noGrp="1"/>
          </p:cNvSpPr>
          <p:nvPr>
            <p:ph type="pic" sz="quarter" idx="25" hasCustomPrompt="1"/>
          </p:nvPr>
        </p:nvSpPr>
        <p:spPr>
          <a:xfrm>
            <a:off x="12773350" y="2665660"/>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5"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2054" y="1529999"/>
            <a:ext cx="4716050" cy="9720000"/>
          </a:xfrm>
          <a:prstGeom prst="rect">
            <a:avLst/>
          </a:prstGeom>
          <a:ln w="12700">
            <a:miter lim="400000"/>
          </a:ln>
        </p:spPr>
      </p:pic>
      <p:sp>
        <p:nvSpPr>
          <p:cNvPr id="26" name="yoda.jpg"/>
          <p:cNvSpPr>
            <a:spLocks noGrp="1"/>
          </p:cNvSpPr>
          <p:nvPr>
            <p:ph type="pic" sz="quarter" idx="26" hasCustomPrompt="1"/>
          </p:nvPr>
        </p:nvSpPr>
        <p:spPr>
          <a:xfrm>
            <a:off x="2091848" y="2665660"/>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pic>
        <p:nvPicPr>
          <p:cNvPr id="27"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44308" y="1530000"/>
            <a:ext cx="4716050" cy="9720000"/>
          </a:xfrm>
          <a:prstGeom prst="rect">
            <a:avLst/>
          </a:prstGeom>
          <a:ln w="12700">
            <a:miter lim="400000"/>
          </a:ln>
        </p:spPr>
      </p:pic>
      <p:sp>
        <p:nvSpPr>
          <p:cNvPr id="29" name="yoda.jpg"/>
          <p:cNvSpPr>
            <a:spLocks noGrp="1"/>
          </p:cNvSpPr>
          <p:nvPr>
            <p:ph type="pic" sz="quarter" idx="27" hasCustomPrompt="1"/>
          </p:nvPr>
        </p:nvSpPr>
        <p:spPr>
          <a:xfrm>
            <a:off x="18113767" y="2665660"/>
            <a:ext cx="4176463" cy="74168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ndroid - intro">
    <p:bg>
      <p:bgPr>
        <a:solidFill>
          <a:srgbClr val="FFFFFF"/>
        </a:solidFill>
        <a:effectLst/>
      </p:bgPr>
    </p:bg>
    <p:spTree>
      <p:nvGrpSpPr>
        <p:cNvPr id="1" name=""/>
        <p:cNvGrpSpPr/>
        <p:nvPr/>
      </p:nvGrpSpPr>
      <p:grpSpPr>
        <a:xfrm>
          <a:off x="0" y="0"/>
          <a:ext cx="0" cy="0"/>
          <a:chOff x="0" y="0"/>
          <a:chExt cx="0" cy="0"/>
        </a:xfrm>
      </p:grpSpPr>
      <p:pic>
        <p:nvPicPr>
          <p:cNvPr id="5"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61232" y="1998116"/>
            <a:ext cx="7985002" cy="15609780"/>
          </a:xfrm>
          <a:prstGeom prst="rect">
            <a:avLst/>
          </a:prstGeom>
          <a:ln w="12700">
            <a:miter lim="400000"/>
          </a:ln>
        </p:spPr>
      </p:pic>
      <p:sp>
        <p:nvSpPr>
          <p:cNvPr id="28" name="yoda.jpg"/>
          <p:cNvSpPr>
            <a:spLocks noGrp="1" noChangeAspect="1"/>
          </p:cNvSpPr>
          <p:nvPr>
            <p:ph type="pic" sz="quarter" idx="16" hasCustomPrompt="1"/>
          </p:nvPr>
        </p:nvSpPr>
        <p:spPr>
          <a:xfrm>
            <a:off x="14515200" y="3441600"/>
            <a:ext cx="7243200" cy="1187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ndroid - details 1">
    <p:bg>
      <p:bgPr>
        <a:solidFill>
          <a:srgbClr val="FFFFFF"/>
        </a:solidFill>
        <a:effectLst/>
      </p:bgPr>
    </p:bg>
    <p:spTree>
      <p:nvGrpSpPr>
        <p:cNvPr id="1" name=""/>
        <p:cNvGrpSpPr/>
        <p:nvPr/>
      </p:nvGrpSpPr>
      <p:grpSpPr>
        <a:xfrm>
          <a:off x="0" y="0"/>
          <a:ext cx="0" cy="0"/>
          <a:chOff x="0" y="0"/>
          <a:chExt cx="0" cy="0"/>
        </a:xfrm>
      </p:grpSpPr>
      <p:pic>
        <p:nvPicPr>
          <p:cNvPr id="18"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499" y="1911600"/>
            <a:ext cx="7985002" cy="15609780"/>
          </a:xfrm>
          <a:prstGeom prst="rect">
            <a:avLst/>
          </a:prstGeom>
          <a:ln w="12700">
            <a:miter lim="400000"/>
          </a:ln>
        </p:spPr>
      </p:pic>
      <p:sp>
        <p:nvSpPr>
          <p:cNvPr id="17" name="yoda.jpg"/>
          <p:cNvSpPr>
            <a:spLocks noGrp="1" noChangeAspect="1"/>
          </p:cNvSpPr>
          <p:nvPr>
            <p:ph type="pic" sz="quarter" idx="16" hasCustomPrompt="1"/>
          </p:nvPr>
        </p:nvSpPr>
        <p:spPr>
          <a:xfrm>
            <a:off x="8546400" y="3355200"/>
            <a:ext cx="7243200" cy="1187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Subtitle"/>
          <p:cNvSpPr>
            <a:spLocks noGrp="1"/>
          </p:cNvSpPr>
          <p:nvPr>
            <p:ph type="body" sz="quarter" idx="21" hasCustomPrompt="1"/>
          </p:nvPr>
        </p:nvSpPr>
        <p:spPr>
          <a:xfrm>
            <a:off x="1606030" y="5978029"/>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10416391"/>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0" name="Line"/>
          <p:cNvSpPr>
            <a:spLocks noGrp="1"/>
          </p:cNvSpPr>
          <p:nvPr>
            <p:ph type="body" sz="quarter" idx="23" hasCustomPrompt="1"/>
          </p:nvPr>
        </p:nvSpPr>
        <p:spPr>
          <a:xfrm>
            <a:off x="6991779" y="6351136"/>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Line"/>
          <p:cNvSpPr>
            <a:spLocks noGrp="1"/>
          </p:cNvSpPr>
          <p:nvPr>
            <p:ph type="body" sz="quarter" idx="24" hasCustomPrompt="1"/>
          </p:nvPr>
        </p:nvSpPr>
        <p:spPr>
          <a:xfrm>
            <a:off x="6991779" y="11823744"/>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2" name="Subtitle"/>
          <p:cNvSpPr>
            <a:spLocks noGrp="1"/>
          </p:cNvSpPr>
          <p:nvPr>
            <p:ph type="body" sz="quarter" idx="25" hasCustomPrompt="1"/>
          </p:nvPr>
        </p:nvSpPr>
        <p:spPr>
          <a:xfrm>
            <a:off x="17592204" y="3863663"/>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Subtitle"/>
          <p:cNvSpPr>
            <a:spLocks noGrp="1"/>
          </p:cNvSpPr>
          <p:nvPr>
            <p:ph type="body" sz="quarter" idx="26" hasCustomPrompt="1"/>
          </p:nvPr>
        </p:nvSpPr>
        <p:spPr>
          <a:xfrm>
            <a:off x="17592204" y="8282285"/>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4" name="Line"/>
          <p:cNvSpPr>
            <a:spLocks noGrp="1"/>
          </p:cNvSpPr>
          <p:nvPr>
            <p:ph type="body" sz="quarter" idx="27" hasCustomPrompt="1"/>
          </p:nvPr>
        </p:nvSpPr>
        <p:spPr>
          <a:xfrm>
            <a:off x="14664553" y="4190896"/>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5" name="Line"/>
          <p:cNvSpPr>
            <a:spLocks noGrp="1"/>
          </p:cNvSpPr>
          <p:nvPr>
            <p:ph type="body" sz="quarter" idx="28" hasCustomPrompt="1"/>
          </p:nvPr>
        </p:nvSpPr>
        <p:spPr>
          <a:xfrm>
            <a:off x="12551246" y="9663504"/>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ndroid - details 2">
    <p:bg>
      <p:bgPr>
        <a:solidFill>
          <a:srgbClr val="FFFFFF"/>
        </a:solidFill>
        <a:effectLst/>
      </p:bgPr>
    </p:bg>
    <p:spTree>
      <p:nvGrpSpPr>
        <p:cNvPr id="1" name=""/>
        <p:cNvGrpSpPr/>
        <p:nvPr/>
      </p:nvGrpSpPr>
      <p:grpSpPr>
        <a:xfrm>
          <a:off x="0" y="0"/>
          <a:ext cx="0" cy="0"/>
          <a:chOff x="0" y="0"/>
          <a:chExt cx="0" cy="0"/>
        </a:xfrm>
      </p:grpSpPr>
      <p:pic>
        <p:nvPicPr>
          <p:cNvPr id="18"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9499" y="-3970800"/>
            <a:ext cx="7985002" cy="15609780"/>
          </a:xfrm>
          <a:prstGeom prst="rect">
            <a:avLst/>
          </a:prstGeom>
          <a:ln w="12700">
            <a:miter lim="400000"/>
          </a:ln>
        </p:spPr>
      </p:pic>
      <p:sp>
        <p:nvSpPr>
          <p:cNvPr id="17" name="yoda.jpg"/>
          <p:cNvSpPr>
            <a:spLocks noGrp="1" noChangeAspect="1"/>
          </p:cNvSpPr>
          <p:nvPr>
            <p:ph type="pic" sz="quarter" idx="16" hasCustomPrompt="1"/>
          </p:nvPr>
        </p:nvSpPr>
        <p:spPr>
          <a:xfrm>
            <a:off x="8546400" y="-2527200"/>
            <a:ext cx="7243200" cy="1187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Subtitle"/>
          <p:cNvSpPr>
            <a:spLocks noGrp="1"/>
          </p:cNvSpPr>
          <p:nvPr>
            <p:ph type="body" sz="quarter" idx="21" hasCustomPrompt="1"/>
          </p:nvPr>
        </p:nvSpPr>
        <p:spPr>
          <a:xfrm>
            <a:off x="1606030" y="2881685"/>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7320047"/>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0" name="Line"/>
          <p:cNvSpPr>
            <a:spLocks noGrp="1"/>
          </p:cNvSpPr>
          <p:nvPr>
            <p:ph type="body" sz="quarter" idx="23" hasCustomPrompt="1"/>
          </p:nvPr>
        </p:nvSpPr>
        <p:spPr>
          <a:xfrm>
            <a:off x="6991779" y="3254792"/>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Line"/>
          <p:cNvSpPr>
            <a:spLocks noGrp="1"/>
          </p:cNvSpPr>
          <p:nvPr>
            <p:ph type="body" sz="quarter" idx="24" hasCustomPrompt="1"/>
          </p:nvPr>
        </p:nvSpPr>
        <p:spPr>
          <a:xfrm>
            <a:off x="6991779" y="8727400"/>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2" name="Subtitle"/>
          <p:cNvSpPr>
            <a:spLocks noGrp="1"/>
          </p:cNvSpPr>
          <p:nvPr>
            <p:ph type="body" sz="quarter" idx="25" hasCustomPrompt="1"/>
          </p:nvPr>
        </p:nvSpPr>
        <p:spPr>
          <a:xfrm>
            <a:off x="17592204" y="1585541"/>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Subtitle"/>
          <p:cNvSpPr>
            <a:spLocks noGrp="1"/>
          </p:cNvSpPr>
          <p:nvPr>
            <p:ph type="body" sz="quarter" idx="26" hasCustomPrompt="1"/>
          </p:nvPr>
        </p:nvSpPr>
        <p:spPr>
          <a:xfrm>
            <a:off x="17592204" y="6004163"/>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4" name="Line"/>
          <p:cNvSpPr>
            <a:spLocks noGrp="1"/>
          </p:cNvSpPr>
          <p:nvPr>
            <p:ph type="body" sz="quarter" idx="27" hasCustomPrompt="1"/>
          </p:nvPr>
        </p:nvSpPr>
        <p:spPr>
          <a:xfrm>
            <a:off x="14664553" y="1912774"/>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5" name="Line"/>
          <p:cNvSpPr>
            <a:spLocks noGrp="1"/>
          </p:cNvSpPr>
          <p:nvPr>
            <p:ph type="body" sz="quarter" idx="28" hasCustomPrompt="1"/>
          </p:nvPr>
        </p:nvSpPr>
        <p:spPr>
          <a:xfrm>
            <a:off x="12551246" y="7385382"/>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ndroid - nav flow">
    <p:bg>
      <p:bgPr>
        <a:solidFill>
          <a:srgbClr val="FFFFFF"/>
        </a:solidFill>
        <a:effectLst/>
      </p:bgPr>
    </p:bg>
    <p:spTree>
      <p:nvGrpSpPr>
        <p:cNvPr id="1" name=""/>
        <p:cNvGrpSpPr/>
        <p:nvPr/>
      </p:nvGrpSpPr>
      <p:grpSpPr>
        <a:xfrm>
          <a:off x="0" y="0"/>
          <a:ext cx="0" cy="0"/>
          <a:chOff x="0" y="0"/>
          <a:chExt cx="0" cy="0"/>
        </a:xfrm>
      </p:grpSpPr>
      <p:pic>
        <p:nvPicPr>
          <p:cNvPr id="18"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4949" y="2120503"/>
            <a:ext cx="4753010" cy="9291600"/>
          </a:xfrm>
          <a:prstGeom prst="rect">
            <a:avLst/>
          </a:prstGeom>
          <a:ln w="12700">
            <a:miter lim="400000"/>
          </a:ln>
        </p:spPr>
      </p:pic>
      <p:pic>
        <p:nvPicPr>
          <p:cNvPr id="19"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854" y="2120503"/>
            <a:ext cx="4753010" cy="9291600"/>
          </a:xfrm>
          <a:prstGeom prst="rect">
            <a:avLst/>
          </a:prstGeom>
          <a:ln w="12700">
            <a:miter lim="400000"/>
          </a:ln>
        </p:spPr>
      </p:pic>
      <p:sp>
        <p:nvSpPr>
          <p:cNvPr id="28" name="yoda.jpg"/>
          <p:cNvSpPr>
            <a:spLocks noGrp="1" noChangeAspect="1"/>
          </p:cNvSpPr>
          <p:nvPr>
            <p:ph type="pic" sz="quarter" idx="16" hasCustomPrompt="1"/>
          </p:nvPr>
        </p:nvSpPr>
        <p:spPr>
          <a:xfrm>
            <a:off x="6660000" y="288360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yoda.jpg"/>
          <p:cNvSpPr>
            <a:spLocks noGrp="1" noChangeAspect="1"/>
          </p:cNvSpPr>
          <p:nvPr>
            <p:ph type="pic" sz="quarter" idx="17" hasCustomPrompt="1"/>
          </p:nvPr>
        </p:nvSpPr>
        <p:spPr>
          <a:xfrm>
            <a:off x="13248000" y="288360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1" name="Point 1…"/>
          <p:cNvSpPr>
            <a:spLocks noGrp="1"/>
          </p:cNvSpPr>
          <p:nvPr>
            <p:ph type="body" sz="quarter" idx="18" hasCustomPrompt="1"/>
          </p:nvPr>
        </p:nvSpPr>
        <p:spPr>
          <a:xfrm>
            <a:off x="1843698" y="7435083"/>
            <a:ext cx="3938796" cy="2696123"/>
          </a:xfrm>
          <a:prstGeom prst="rect">
            <a:avLst/>
          </a:prstGeom>
        </p:spPr>
        <p:txBody>
          <a:bodyPr anchor="b">
            <a:spAutoFit/>
          </a:bodyPr>
          <a:lstStyle>
            <a:lvl1pPr>
              <a:buFontTx/>
              <a:buNone/>
              <a:defRPr b="1">
                <a:latin typeface="Arial" charset="0"/>
                <a:ea typeface="Arial" charset="0"/>
                <a:cs typeface="Arial" charset="0"/>
              </a:defRPr>
            </a:lvl1pPr>
          </a:lstStyle>
          <a:p>
            <a:pPr marL="0" indent="0" algn="l" defTabSz="825500">
              <a:spcBef>
                <a:spcPts val="0"/>
              </a:spcBef>
              <a:buSzTx/>
              <a:buNone/>
              <a:defRPr sz="4800" spc="-48">
                <a:solidFill>
                  <a:schemeClr val="accent2">
                    <a:hueOff val="-11349316"/>
                    <a:satOff val="-100000"/>
                    <a:lumOff val="-34701"/>
                  </a:schemeClr>
                </a:solidFill>
              </a:defRPr>
            </a:pPr>
            <a:r>
              <a:rPr dirty="0"/>
              <a:t>Point 1</a:t>
            </a:r>
          </a:p>
          <a:p>
            <a:pPr marL="0" indent="0" algn="l"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13" name="Point 1…"/>
          <p:cNvSpPr>
            <a:spLocks noGrp="1"/>
          </p:cNvSpPr>
          <p:nvPr>
            <p:ph type="body" sz="quarter" idx="19" hasCustomPrompt="1"/>
          </p:nvPr>
        </p:nvSpPr>
        <p:spPr>
          <a:xfrm>
            <a:off x="18621562" y="7435083"/>
            <a:ext cx="3938796" cy="2696123"/>
          </a:xfrm>
          <a:prstGeom prst="rect">
            <a:avLst/>
          </a:prstGeom>
        </p:spPr>
        <p:txBody>
          <a:bodyPr anchor="b">
            <a:spAutoFit/>
          </a:bodyPr>
          <a:lstStyle>
            <a:lvl1pPr>
              <a:buFontTx/>
              <a:buNone/>
              <a:defRPr b="1">
                <a:latin typeface="Arial" charset="0"/>
                <a:ea typeface="Arial" charset="0"/>
                <a:cs typeface="Arial" charset="0"/>
              </a:defRPr>
            </a:lvl1pPr>
          </a:lstStyle>
          <a:p>
            <a:pPr marL="0" indent="0" algn="r" defTabSz="825500">
              <a:spcBef>
                <a:spcPts val="0"/>
              </a:spcBef>
              <a:buSzTx/>
              <a:buNone/>
              <a:defRPr sz="4800" spc="-48">
                <a:solidFill>
                  <a:schemeClr val="accent2">
                    <a:hueOff val="-11349316"/>
                    <a:satOff val="-100000"/>
                    <a:lumOff val="-34701"/>
                  </a:schemeClr>
                </a:solidFill>
              </a:defRPr>
            </a:pPr>
            <a:r>
              <a:rPr dirty="0"/>
              <a:t>Point 1</a:t>
            </a:r>
          </a:p>
          <a:p>
            <a:pPr marL="0" indent="0" algn="r"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14" name="Screen name"/>
          <p:cNvSpPr txBox="1">
            <a:spLocks noGrp="1"/>
          </p:cNvSpPr>
          <p:nvPr>
            <p:ph type="body" sz="quarter" idx="15" hasCustomPrompt="1"/>
          </p:nvPr>
        </p:nvSpPr>
        <p:spPr>
          <a:xfrm>
            <a:off x="6494948" y="11543655"/>
            <a:ext cx="475301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5" name="Screen name"/>
          <p:cNvSpPr txBox="1">
            <a:spLocks noGrp="1"/>
          </p:cNvSpPr>
          <p:nvPr>
            <p:ph type="body" sz="quarter" idx="20" hasCustomPrompt="1"/>
          </p:nvPr>
        </p:nvSpPr>
        <p:spPr>
          <a:xfrm>
            <a:off x="13091854" y="11543655"/>
            <a:ext cx="475301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6" name="Line"/>
          <p:cNvSpPr>
            <a:spLocks noGrp="1"/>
          </p:cNvSpPr>
          <p:nvPr>
            <p:ph type="body" sz="quarter" idx="21" hasCustomPrompt="1"/>
          </p:nvPr>
        </p:nvSpPr>
        <p:spPr>
          <a:xfrm>
            <a:off x="9474181" y="4987528"/>
            <a:ext cx="4295378" cy="4360962"/>
          </a:xfrm>
          <a:custGeom>
            <a:avLst/>
            <a:gdLst/>
            <a:ahLst/>
            <a:cxnLst>
              <a:cxn ang="0">
                <a:pos x="wd2" y="hd2"/>
              </a:cxn>
              <a:cxn ang="5400000">
                <a:pos x="wd2" y="hd2"/>
              </a:cxn>
              <a:cxn ang="10800000">
                <a:pos x="wd2" y="hd2"/>
              </a:cxn>
              <a:cxn ang="16200000">
                <a:pos x="wd2" y="hd2"/>
              </a:cxn>
            </a:cxnLst>
            <a:rect l="0" t="0" r="r" b="b"/>
            <a:pathLst>
              <a:path w="21600" h="21600" extrusionOk="0">
                <a:moveTo>
                  <a:pt x="0" y="21548"/>
                </a:moveTo>
                <a:lnTo>
                  <a:pt x="11375" y="21600"/>
                </a:lnTo>
                <a:lnTo>
                  <a:pt x="11356" y="0"/>
                </a:lnTo>
                <a:lnTo>
                  <a:pt x="21600" y="1"/>
                </a:lnTo>
              </a:path>
            </a:pathLst>
          </a:custGeom>
          <a:ln w="63500">
            <a:solidFill>
              <a:srgbClr val="FF7626"/>
            </a:solidFill>
            <a:headEnd type="diamond"/>
            <a:tailEnd type="triangle"/>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ndroid - gallery">
    <p:bg>
      <p:bgPr>
        <a:solidFill>
          <a:srgbClr val="FFFFFF"/>
        </a:solidFill>
        <a:effectLst/>
      </p:bgPr>
    </p:bg>
    <p:spTree>
      <p:nvGrpSpPr>
        <p:cNvPr id="1" name=""/>
        <p:cNvGrpSpPr/>
        <p:nvPr/>
      </p:nvGrpSpPr>
      <p:grpSpPr>
        <a:xfrm>
          <a:off x="0" y="0"/>
          <a:ext cx="0" cy="0"/>
          <a:chOff x="0" y="0"/>
          <a:chExt cx="0" cy="0"/>
        </a:xfrm>
      </p:grpSpPr>
      <p:pic>
        <p:nvPicPr>
          <p:cNvPr id="16"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3880" y="2120503"/>
            <a:ext cx="4753010" cy="9291600"/>
          </a:xfrm>
          <a:prstGeom prst="rect">
            <a:avLst/>
          </a:prstGeom>
          <a:ln w="12700">
            <a:miter lim="400000"/>
          </a:ln>
        </p:spPr>
      </p:pic>
      <p:pic>
        <p:nvPicPr>
          <p:cNvPr id="26"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0416" y="2120503"/>
            <a:ext cx="4753010" cy="9291600"/>
          </a:xfrm>
          <a:prstGeom prst="rect">
            <a:avLst/>
          </a:prstGeom>
          <a:ln w="12700">
            <a:miter lim="400000"/>
          </a:ln>
        </p:spPr>
      </p:pic>
      <p:pic>
        <p:nvPicPr>
          <p:cNvPr id="25"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6953" y="2120503"/>
            <a:ext cx="4753010" cy="9291600"/>
          </a:xfrm>
          <a:prstGeom prst="rect">
            <a:avLst/>
          </a:prstGeom>
          <a:ln w="12700">
            <a:miter lim="400000"/>
          </a:ln>
        </p:spPr>
      </p:pic>
      <p:pic>
        <p:nvPicPr>
          <p:cNvPr id="24"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7344" y="2120503"/>
            <a:ext cx="4753010" cy="9291600"/>
          </a:xfrm>
          <a:prstGeom prst="rect">
            <a:avLst/>
          </a:prstGeom>
          <a:ln w="12700">
            <a:miter lim="400000"/>
          </a:ln>
        </p:spPr>
      </p:pic>
      <p:sp>
        <p:nvSpPr>
          <p:cNvPr id="28" name="yoda.jpg"/>
          <p:cNvSpPr>
            <a:spLocks noGrp="1" noChangeAspect="1"/>
          </p:cNvSpPr>
          <p:nvPr>
            <p:ph type="pic" sz="quarter" idx="16" hasCustomPrompt="1"/>
          </p:nvPr>
        </p:nvSpPr>
        <p:spPr>
          <a:xfrm>
            <a:off x="7344000" y="288360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yoda.jpg"/>
          <p:cNvSpPr>
            <a:spLocks noGrp="1" noChangeAspect="1"/>
          </p:cNvSpPr>
          <p:nvPr>
            <p:ph type="pic" sz="quarter" idx="17" hasCustomPrompt="1"/>
          </p:nvPr>
        </p:nvSpPr>
        <p:spPr>
          <a:xfrm>
            <a:off x="12672000" y="288360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4" name="Screen name"/>
          <p:cNvSpPr txBox="1">
            <a:spLocks noGrp="1"/>
          </p:cNvSpPr>
          <p:nvPr>
            <p:ph type="body" sz="quarter" idx="15" hasCustomPrompt="1"/>
          </p:nvPr>
        </p:nvSpPr>
        <p:spPr>
          <a:xfrm>
            <a:off x="7173880" y="11543655"/>
            <a:ext cx="475301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5" name="Screen name"/>
          <p:cNvSpPr txBox="1">
            <a:spLocks noGrp="1"/>
          </p:cNvSpPr>
          <p:nvPr>
            <p:ph type="body" sz="quarter" idx="20" hasCustomPrompt="1"/>
          </p:nvPr>
        </p:nvSpPr>
        <p:spPr>
          <a:xfrm>
            <a:off x="12490415" y="11543655"/>
            <a:ext cx="475301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9" name="yoda.jpg"/>
          <p:cNvSpPr>
            <a:spLocks noGrp="1" noChangeAspect="1"/>
          </p:cNvSpPr>
          <p:nvPr>
            <p:ph type="pic" sz="quarter" idx="21" hasCustomPrompt="1"/>
          </p:nvPr>
        </p:nvSpPr>
        <p:spPr>
          <a:xfrm>
            <a:off x="2038078" y="289642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0" name="Screen name"/>
          <p:cNvSpPr txBox="1">
            <a:spLocks noGrp="1"/>
          </p:cNvSpPr>
          <p:nvPr>
            <p:ph type="body" sz="quarter" idx="22" hasCustomPrompt="1"/>
          </p:nvPr>
        </p:nvSpPr>
        <p:spPr>
          <a:xfrm>
            <a:off x="1857345" y="11556475"/>
            <a:ext cx="4753010"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2" name="yoda.jpg"/>
          <p:cNvSpPr>
            <a:spLocks noGrp="1" noChangeAspect="1"/>
          </p:cNvSpPr>
          <p:nvPr>
            <p:ph type="pic" sz="quarter" idx="23" hasCustomPrompt="1"/>
          </p:nvPr>
        </p:nvSpPr>
        <p:spPr>
          <a:xfrm>
            <a:off x="17951846" y="2883600"/>
            <a:ext cx="4381200" cy="7196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3" name="Screen name"/>
          <p:cNvSpPr txBox="1">
            <a:spLocks noGrp="1"/>
          </p:cNvSpPr>
          <p:nvPr>
            <p:ph type="body" sz="quarter" idx="24" hasCustomPrompt="1"/>
          </p:nvPr>
        </p:nvSpPr>
        <p:spPr>
          <a:xfrm>
            <a:off x="17806951" y="11543655"/>
            <a:ext cx="4753012"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pp - gallery">
    <p:bg>
      <p:bgPr>
        <a:solidFill>
          <a:srgbClr val="FFFFFF"/>
        </a:solidFill>
        <a:effectLst/>
      </p:bgPr>
    </p:bg>
    <p:spTree>
      <p:nvGrpSpPr>
        <p:cNvPr id="1" name=""/>
        <p:cNvGrpSpPr/>
        <p:nvPr/>
      </p:nvGrpSpPr>
      <p:grpSpPr>
        <a:xfrm>
          <a:off x="0" y="0"/>
          <a:ext cx="0" cy="0"/>
          <a:chOff x="0" y="0"/>
          <a:chExt cx="0" cy="0"/>
        </a:xfrm>
      </p:grpSpPr>
      <p:sp>
        <p:nvSpPr>
          <p:cNvPr id="10" name="yoda.jpg"/>
          <p:cNvSpPr>
            <a:spLocks noGrp="1" noChangeAspect="1"/>
          </p:cNvSpPr>
          <p:nvPr>
            <p:ph type="pic" sz="quarter" idx="17" hasCustomPrompt="1"/>
          </p:nvPr>
        </p:nvSpPr>
        <p:spPr>
          <a:xfrm>
            <a:off x="1822054" y="2997545"/>
            <a:ext cx="4316400" cy="767051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1" name="yoda.jpg"/>
          <p:cNvSpPr>
            <a:spLocks noGrp="1" noChangeAspect="1"/>
          </p:cNvSpPr>
          <p:nvPr>
            <p:ph type="pic" sz="quarter" idx="18" hasCustomPrompt="1"/>
          </p:nvPr>
        </p:nvSpPr>
        <p:spPr>
          <a:xfrm>
            <a:off x="18243563" y="2997545"/>
            <a:ext cx="4316400" cy="7670510"/>
          </a:xfrm>
          <a:prstGeom prst="rect">
            <a:avLst/>
          </a:prstGeom>
          <a:solidFill>
            <a:srgbClr val="E5E5E5"/>
          </a:solidFill>
        </p:spPr>
        <p:txBody>
          <a:bodyPr lIns="91439" tIns="45719" rIns="91439" bIns="45719" anchor="t">
            <a:noAutofit/>
          </a:bodyPr>
          <a:lstStyle>
            <a:lvl1pPr>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5" name="yoda.jpg"/>
          <p:cNvSpPr>
            <a:spLocks noGrp="1" noChangeAspect="1"/>
          </p:cNvSpPr>
          <p:nvPr>
            <p:ph type="pic" sz="quarter" idx="19" hasCustomPrompt="1"/>
          </p:nvPr>
        </p:nvSpPr>
        <p:spPr>
          <a:xfrm>
            <a:off x="5320800" y="2543328"/>
            <a:ext cx="4827600" cy="8578944"/>
          </a:xfrm>
          <a:prstGeom prst="rect">
            <a:avLst/>
          </a:prstGeom>
          <a:solidFill>
            <a:srgbClr val="E5E5E5"/>
          </a:solidFill>
          <a:effectLst>
            <a:outerShdw blurRad="330200" dist="229773" dir="5400000" rotWithShape="0">
              <a:srgbClr val="000000">
                <a:alpha val="14869"/>
              </a:srgbClr>
            </a:outerShdw>
          </a:effectLst>
        </p:spPr>
        <p:txBody>
          <a:bodyPr lIns="91439" tIns="45719" rIns="91439" bIns="45719" anchor="t">
            <a:noAutofit/>
          </a:bodyPr>
          <a:lstStyle>
            <a:lvl1pPr marL="0" indent="0">
              <a:buFontTx/>
              <a:buNone/>
              <a:defRPr sz="3600" b="1" i="0" u="none" strike="noStrike" cap="none" spc="-1500" baseline="0" dirty="0">
                <a:ln>
                  <a:noFill/>
                </a:ln>
                <a:solidFill>
                  <a:srgbClr val="FFFFFF"/>
                </a:solidFill>
                <a:uFillTx/>
                <a:latin typeface="Helvetica" charset="0"/>
                <a:ea typeface="Helvetica" charset="0"/>
                <a:cs typeface="Helvetica" charset="0"/>
                <a:sym typeface="Helvetica"/>
              </a:defRPr>
            </a:lvl1pPr>
          </a:lstStyle>
          <a:p>
            <a:pPr marL="6173611" marR="0" lvl="0" indent="-6173611" algn="ctr" defTabSz="584200">
              <a:lnSpc>
                <a:spcPct val="100000"/>
              </a:lnSpc>
              <a:spcBef>
                <a:spcPts val="5200"/>
              </a:spcBef>
              <a:spcAft>
                <a:spcPts val="0"/>
              </a:spcAft>
              <a:buClrTx/>
              <a:buSzPct val="75000"/>
              <a:buFontTx/>
              <a:tabLst/>
            </a:pPr>
            <a:r>
              <a:rPr lang="pl-PL" smtClean="0"/>
              <a:t> </a:t>
            </a:r>
            <a:endParaRPr/>
          </a:p>
        </p:txBody>
      </p:sp>
      <p:sp>
        <p:nvSpPr>
          <p:cNvPr id="6" name="yoda.jpg"/>
          <p:cNvSpPr>
            <a:spLocks noGrp="1" noChangeAspect="1"/>
          </p:cNvSpPr>
          <p:nvPr>
            <p:ph type="pic" sz="quarter" idx="20" hasCustomPrompt="1"/>
          </p:nvPr>
        </p:nvSpPr>
        <p:spPr>
          <a:xfrm>
            <a:off x="14212800" y="2543328"/>
            <a:ext cx="4827600" cy="8578944"/>
          </a:xfrm>
          <a:prstGeom prst="rect">
            <a:avLst/>
          </a:prstGeom>
          <a:solidFill>
            <a:srgbClr val="E5E5E5"/>
          </a:solidFill>
          <a:effectLst>
            <a:outerShdw blurRad="330200" dist="229773" dir="5400000" rotWithShape="0">
              <a:srgbClr val="000000">
                <a:alpha val="14869"/>
              </a:srgbClr>
            </a:outerShdw>
          </a:effectLst>
        </p:spPr>
        <p:txBody>
          <a:bodyPr lIns="91439" tIns="45719" rIns="91439" bIns="45719" anchor="t">
            <a:noAutofit/>
          </a:bodyPr>
          <a:lstStyle>
            <a:lvl1pPr marL="0" indent="0">
              <a:buFontTx/>
              <a:buNone/>
              <a:defRPr sz="3600" b="1" i="0" u="none" strike="noStrike" cap="none" spc="-1500" baseline="0" dirty="0">
                <a:ln>
                  <a:noFill/>
                </a:ln>
                <a:solidFill>
                  <a:srgbClr val="FFFFFF"/>
                </a:solidFill>
                <a:uFillTx/>
                <a:latin typeface="Helvetica" charset="0"/>
                <a:ea typeface="Helvetica" charset="0"/>
                <a:cs typeface="Helvetica" charset="0"/>
                <a:sym typeface="Helvetica"/>
              </a:defRPr>
            </a:lvl1pPr>
          </a:lstStyle>
          <a:p>
            <a:pPr marL="6173611" marR="0" lvl="0" indent="-6173611" algn="ctr" defTabSz="584200">
              <a:lnSpc>
                <a:spcPct val="100000"/>
              </a:lnSpc>
              <a:spcBef>
                <a:spcPts val="5200"/>
              </a:spcBef>
              <a:spcAft>
                <a:spcPts val="0"/>
              </a:spcAft>
              <a:buClrTx/>
              <a:buSzPct val="75000"/>
              <a:buFontTx/>
              <a:tabLst/>
            </a:pPr>
            <a:r>
              <a:rPr lang="pl-PL" smtClean="0"/>
              <a:t> </a:t>
            </a:r>
            <a:endParaRPr/>
          </a:p>
        </p:txBody>
      </p:sp>
      <p:sp>
        <p:nvSpPr>
          <p:cNvPr id="28" name="yoda.jpg"/>
          <p:cNvSpPr>
            <a:spLocks noGrp="1" noChangeAspect="1"/>
          </p:cNvSpPr>
          <p:nvPr>
            <p:ph type="pic" sz="quarter" idx="16" hasCustomPrompt="1"/>
          </p:nvPr>
        </p:nvSpPr>
        <p:spPr>
          <a:xfrm>
            <a:off x="9396000" y="1868400"/>
            <a:ext cx="5587200" cy="9928800"/>
          </a:xfrm>
          <a:prstGeom prst="rect">
            <a:avLst/>
          </a:prstGeom>
          <a:solidFill>
            <a:srgbClr val="E5E5E5"/>
          </a:solidFill>
          <a:effectLst>
            <a:outerShdw blurRad="330200" dist="229773" dir="5400000" rotWithShape="0">
              <a:srgbClr val="000000">
                <a:alpha val="14869"/>
              </a:srgbClr>
            </a:outerShdw>
          </a:effectLst>
        </p:spPr>
        <p:txBody>
          <a:bodyPr lIns="91439" tIns="45719" rIns="91439" bIns="45719" anchor="t">
            <a:noAutofit/>
          </a:bodyPr>
          <a:lstStyle>
            <a:lvl1pPr marL="0" indent="0">
              <a:buFontTx/>
              <a:buNone/>
              <a:defRPr sz="3600" b="1" i="0" u="none" strike="noStrike" cap="none" spc="-1500" baseline="0" dirty="0">
                <a:ln>
                  <a:noFill/>
                </a:ln>
                <a:solidFill>
                  <a:srgbClr val="FFFFFF"/>
                </a:solidFill>
                <a:uFillTx/>
                <a:latin typeface="Helvetica" charset="0"/>
                <a:ea typeface="Helvetica" charset="0"/>
                <a:cs typeface="Helvetica" charset="0"/>
                <a:sym typeface="Helvetica"/>
              </a:defRPr>
            </a:lvl1pPr>
          </a:lstStyle>
          <a:p>
            <a:pPr marL="6173611" marR="0" lvl="0" indent="-6173611" algn="ctr" defTabSz="584200">
              <a:lnSpc>
                <a:spcPct val="100000"/>
              </a:lnSpc>
              <a:spcBef>
                <a:spcPts val="5200"/>
              </a:spcBef>
              <a:spcAft>
                <a:spcPts val="0"/>
              </a:spcAft>
              <a:buClrTx/>
              <a:buSzPct val="75000"/>
              <a:buFontTx/>
              <a:tabLst/>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_Black-empty">
    <p:bg>
      <p:bgPr>
        <a:solidFill>
          <a:srgbClr val="141414"/>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Pad - intro - vertical">
    <p:bg>
      <p:bgPr>
        <a:solidFill>
          <a:srgbClr val="FFFFFF"/>
        </a:solidFill>
        <a:effectLst/>
      </p:bgPr>
    </p:bg>
    <p:spTree>
      <p:nvGrpSpPr>
        <p:cNvPr id="1" name=""/>
        <p:cNvGrpSpPr/>
        <p:nvPr/>
      </p:nvGrpSpPr>
      <p:grpSpPr>
        <a:xfrm>
          <a:off x="0" y="0"/>
          <a:ext cx="0" cy="0"/>
          <a:chOff x="0" y="0"/>
          <a:chExt cx="0" cy="0"/>
        </a:xfrm>
      </p:grpSpPr>
      <p:pic>
        <p:nvPicPr>
          <p:cNvPr id="5"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67844" y="1984771"/>
            <a:ext cx="10155779" cy="13326535"/>
          </a:xfrm>
          <a:prstGeom prst="rect">
            <a:avLst/>
          </a:prstGeom>
          <a:ln w="12700">
            <a:miter lim="400000"/>
          </a:ln>
        </p:spPr>
      </p:pic>
      <p:sp>
        <p:nvSpPr>
          <p:cNvPr id="28" name="yoda.jpg"/>
          <p:cNvSpPr>
            <a:spLocks noGrp="1" noChangeAspect="1"/>
          </p:cNvSpPr>
          <p:nvPr>
            <p:ph type="pic" sz="quarter" idx="16" hasCustomPrompt="1"/>
          </p:nvPr>
        </p:nvSpPr>
        <p:spPr>
          <a:xfrm>
            <a:off x="13525533" y="3025701"/>
            <a:ext cx="8240400" cy="110736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Pad - intro - horizontal">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66824" y="1762124"/>
            <a:ext cx="13273551" cy="10160002"/>
          </a:xfrm>
          <a:prstGeom prst="rect">
            <a:avLst/>
          </a:prstGeom>
        </p:spPr>
      </p:pic>
      <p:sp>
        <p:nvSpPr>
          <p:cNvPr id="28" name="yoda.jpg"/>
          <p:cNvSpPr>
            <a:spLocks noGrp="1"/>
          </p:cNvSpPr>
          <p:nvPr>
            <p:ph type="pic" sz="quarter" idx="16" hasCustomPrompt="1"/>
          </p:nvPr>
        </p:nvSpPr>
        <p:spPr>
          <a:xfrm>
            <a:off x="14207430" y="2721925"/>
            <a:ext cx="11073600" cy="8240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7" name="Subtitle"/>
          <p:cNvSpPr>
            <a:spLocks noGrp="1"/>
          </p:cNvSpPr>
          <p:nvPr>
            <p:ph type="body" sz="quarter" idx="19" hasCustomPrompt="1"/>
          </p:nvPr>
        </p:nvSpPr>
        <p:spPr>
          <a:xfrm>
            <a:off x="1822450" y="4610806"/>
            <a:ext cx="10369550" cy="4464000"/>
          </a:xfrm>
          <a:prstGeom prst="rect">
            <a:avLst/>
          </a:prstGeom>
        </p:spPr>
        <p:txBody>
          <a:bodyPr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6000" b="0" i="0" spc="-150" baseline="0">
                <a:solidFill>
                  <a:srgbClr val="141414"/>
                </a:solidFill>
                <a:latin typeface="Helvetica Light" charset="0"/>
                <a:ea typeface="Helvetica Light" charset="0"/>
                <a:cs typeface="Helvetica Light" charset="0"/>
              </a:defRPr>
            </a:lvl1pPr>
          </a:lstStyle>
          <a:p>
            <a:r>
              <a:rPr lang="en-US" sz="6000" b="1" i="0" dirty="0" smtClean="0">
                <a:latin typeface="Arial" charset="0"/>
                <a:ea typeface="Arial" charset="0"/>
                <a:cs typeface="Arial" charset="0"/>
              </a:rPr>
              <a:t>Talking point</a:t>
            </a:r>
          </a:p>
          <a:p>
            <a:r>
              <a:rPr lang="en-US" sz="4800" b="0" i="0" dirty="0" smtClean="0">
                <a:latin typeface="Arial" charset="0"/>
                <a:ea typeface="Arial" charset="0"/>
                <a:cs typeface="Arial" charset="0"/>
              </a:rPr>
              <a:t>Supporting text should be brief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and no longer than 4 lines.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Limit one talking point and image </a:t>
            </a:r>
            <a:br>
              <a:rPr lang="en-US" sz="4800" b="0" i="0" dirty="0" smtClean="0">
                <a:latin typeface="Arial" charset="0"/>
                <a:ea typeface="Arial" charset="0"/>
                <a:cs typeface="Arial" charset="0"/>
              </a:rPr>
            </a:br>
            <a:r>
              <a:rPr lang="en-US" sz="4800" b="0" i="0" dirty="0" smtClean="0">
                <a:latin typeface="Arial" charset="0"/>
                <a:ea typeface="Arial" charset="0"/>
                <a:cs typeface="Arial" charset="0"/>
              </a:rPr>
              <a:t>per slide.</a:t>
            </a:r>
            <a:endParaRPr lang="en-US" sz="4800" b="0" i="0" dirty="0">
              <a:latin typeface="Arial" charset="0"/>
              <a:ea typeface="Arial" charset="0"/>
              <a:cs typeface="Arial"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Pad - details 1 - vertical">
    <p:bg>
      <p:bgPr>
        <a:solidFill>
          <a:srgbClr val="FFFFFF"/>
        </a:solidFill>
        <a:effectLst/>
      </p:bgPr>
    </p:bg>
    <p:spTree>
      <p:nvGrpSpPr>
        <p:cNvPr id="1" name=""/>
        <p:cNvGrpSpPr/>
        <p:nvPr/>
      </p:nvGrpSpPr>
      <p:grpSpPr>
        <a:xfrm>
          <a:off x="0" y="0"/>
          <a:ext cx="0" cy="0"/>
          <a:chOff x="0" y="0"/>
          <a:chExt cx="0" cy="0"/>
        </a:xfrm>
      </p:grpSpPr>
      <p:pic>
        <p:nvPicPr>
          <p:cNvPr id="15"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4110" y="1945581"/>
            <a:ext cx="10155779" cy="13326535"/>
          </a:xfrm>
          <a:prstGeom prst="rect">
            <a:avLst/>
          </a:prstGeom>
          <a:ln w="12700">
            <a:miter lim="400000"/>
          </a:ln>
        </p:spPr>
      </p:pic>
      <p:sp>
        <p:nvSpPr>
          <p:cNvPr id="16" name="yoda.jpg"/>
          <p:cNvSpPr>
            <a:spLocks noGrp="1" noChangeAspect="1"/>
          </p:cNvSpPr>
          <p:nvPr>
            <p:ph type="pic" sz="quarter" idx="29" hasCustomPrompt="1"/>
          </p:nvPr>
        </p:nvSpPr>
        <p:spPr>
          <a:xfrm>
            <a:off x="8071799" y="2986511"/>
            <a:ext cx="8240400" cy="110736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ubtitle"/>
          <p:cNvSpPr>
            <a:spLocks noGrp="1"/>
          </p:cNvSpPr>
          <p:nvPr>
            <p:ph type="body" sz="quarter" idx="21" hasCustomPrompt="1"/>
          </p:nvPr>
        </p:nvSpPr>
        <p:spPr>
          <a:xfrm>
            <a:off x="1606030" y="5978029"/>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8" name="Subtitle"/>
          <p:cNvSpPr>
            <a:spLocks noGrp="1"/>
          </p:cNvSpPr>
          <p:nvPr>
            <p:ph type="body" sz="quarter" idx="22" hasCustomPrompt="1"/>
          </p:nvPr>
        </p:nvSpPr>
        <p:spPr>
          <a:xfrm>
            <a:off x="1606030" y="10416391"/>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Line"/>
          <p:cNvSpPr>
            <a:spLocks noGrp="1"/>
          </p:cNvSpPr>
          <p:nvPr>
            <p:ph type="body" sz="quarter" idx="23" hasCustomPrompt="1"/>
          </p:nvPr>
        </p:nvSpPr>
        <p:spPr>
          <a:xfrm>
            <a:off x="6991779" y="6351136"/>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0" name="Line"/>
          <p:cNvSpPr>
            <a:spLocks noGrp="1"/>
          </p:cNvSpPr>
          <p:nvPr>
            <p:ph type="body" sz="quarter" idx="24" hasCustomPrompt="1"/>
          </p:nvPr>
        </p:nvSpPr>
        <p:spPr>
          <a:xfrm>
            <a:off x="6991779" y="11823744"/>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Subtitle"/>
          <p:cNvSpPr>
            <a:spLocks noGrp="1"/>
          </p:cNvSpPr>
          <p:nvPr>
            <p:ph type="body" sz="quarter" idx="25" hasCustomPrompt="1"/>
          </p:nvPr>
        </p:nvSpPr>
        <p:spPr>
          <a:xfrm>
            <a:off x="17592204" y="3863663"/>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2" name="Subtitle"/>
          <p:cNvSpPr>
            <a:spLocks noGrp="1"/>
          </p:cNvSpPr>
          <p:nvPr>
            <p:ph type="body" sz="quarter" idx="26" hasCustomPrompt="1"/>
          </p:nvPr>
        </p:nvSpPr>
        <p:spPr>
          <a:xfrm>
            <a:off x="17592204" y="8282285"/>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7" hasCustomPrompt="1"/>
          </p:nvPr>
        </p:nvSpPr>
        <p:spPr>
          <a:xfrm>
            <a:off x="14664553" y="4190896"/>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8" hasCustomPrompt="1"/>
          </p:nvPr>
        </p:nvSpPr>
        <p:spPr>
          <a:xfrm>
            <a:off x="12551246" y="9663504"/>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Pad - details 2 - vertical">
    <p:bg>
      <p:bgPr>
        <a:solidFill>
          <a:srgbClr val="FFFFFF"/>
        </a:solidFill>
        <a:effectLst/>
      </p:bgPr>
    </p:bg>
    <p:spTree>
      <p:nvGrpSpPr>
        <p:cNvPr id="1" name=""/>
        <p:cNvGrpSpPr/>
        <p:nvPr/>
      </p:nvGrpSpPr>
      <p:grpSpPr>
        <a:xfrm>
          <a:off x="0" y="0"/>
          <a:ext cx="0" cy="0"/>
          <a:chOff x="0" y="0"/>
          <a:chExt cx="0" cy="0"/>
        </a:xfrm>
      </p:grpSpPr>
      <p:pic>
        <p:nvPicPr>
          <p:cNvPr id="15"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4110" y="-1726827"/>
            <a:ext cx="10155779" cy="13326535"/>
          </a:xfrm>
          <a:prstGeom prst="rect">
            <a:avLst/>
          </a:prstGeom>
          <a:ln w="12700">
            <a:miter lim="400000"/>
          </a:ln>
        </p:spPr>
      </p:pic>
      <p:sp>
        <p:nvSpPr>
          <p:cNvPr id="16" name="yoda.jpg"/>
          <p:cNvSpPr>
            <a:spLocks noGrp="1" noChangeAspect="1"/>
          </p:cNvSpPr>
          <p:nvPr>
            <p:ph type="pic" sz="quarter" idx="29" hasCustomPrompt="1"/>
          </p:nvPr>
        </p:nvSpPr>
        <p:spPr>
          <a:xfrm>
            <a:off x="8071799" y="-685897"/>
            <a:ext cx="8240400" cy="110736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ubtitle"/>
          <p:cNvSpPr>
            <a:spLocks noGrp="1"/>
          </p:cNvSpPr>
          <p:nvPr>
            <p:ph type="body" sz="quarter" idx="21" hasCustomPrompt="1"/>
          </p:nvPr>
        </p:nvSpPr>
        <p:spPr>
          <a:xfrm>
            <a:off x="1606030" y="3699907"/>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8" name="Subtitle"/>
          <p:cNvSpPr>
            <a:spLocks noGrp="1"/>
          </p:cNvSpPr>
          <p:nvPr>
            <p:ph type="body" sz="quarter" idx="22" hasCustomPrompt="1"/>
          </p:nvPr>
        </p:nvSpPr>
        <p:spPr>
          <a:xfrm>
            <a:off x="1606030" y="8138269"/>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Line"/>
          <p:cNvSpPr>
            <a:spLocks noGrp="1"/>
          </p:cNvSpPr>
          <p:nvPr>
            <p:ph type="body" sz="quarter" idx="23" hasCustomPrompt="1"/>
          </p:nvPr>
        </p:nvSpPr>
        <p:spPr>
          <a:xfrm>
            <a:off x="6991779" y="4073014"/>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0" name="Line"/>
          <p:cNvSpPr>
            <a:spLocks noGrp="1"/>
          </p:cNvSpPr>
          <p:nvPr>
            <p:ph type="body" sz="quarter" idx="24" hasCustomPrompt="1"/>
          </p:nvPr>
        </p:nvSpPr>
        <p:spPr>
          <a:xfrm>
            <a:off x="6991779" y="9545622"/>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1" name="Subtitle"/>
          <p:cNvSpPr>
            <a:spLocks noGrp="1"/>
          </p:cNvSpPr>
          <p:nvPr>
            <p:ph type="body" sz="quarter" idx="25" hasCustomPrompt="1"/>
          </p:nvPr>
        </p:nvSpPr>
        <p:spPr>
          <a:xfrm>
            <a:off x="17592204" y="1585541"/>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2" name="Subtitle"/>
          <p:cNvSpPr>
            <a:spLocks noGrp="1"/>
          </p:cNvSpPr>
          <p:nvPr>
            <p:ph type="body" sz="quarter" idx="26" hasCustomPrompt="1"/>
          </p:nvPr>
        </p:nvSpPr>
        <p:spPr>
          <a:xfrm>
            <a:off x="17592204" y="6004163"/>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7" hasCustomPrompt="1"/>
          </p:nvPr>
        </p:nvSpPr>
        <p:spPr>
          <a:xfrm>
            <a:off x="14664553" y="1912774"/>
            <a:ext cx="2826543"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8" hasCustomPrompt="1"/>
          </p:nvPr>
        </p:nvSpPr>
        <p:spPr>
          <a:xfrm>
            <a:off x="12551246" y="7385382"/>
            <a:ext cx="4939850"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Pad - details 1 - horizontal">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0994" y="1762124"/>
            <a:ext cx="13273551" cy="10160002"/>
          </a:xfrm>
          <a:prstGeom prst="rect">
            <a:avLst/>
          </a:prstGeom>
        </p:spPr>
      </p:pic>
      <p:sp>
        <p:nvSpPr>
          <p:cNvPr id="11" name="yoda.jpg"/>
          <p:cNvSpPr>
            <a:spLocks noGrp="1"/>
          </p:cNvSpPr>
          <p:nvPr>
            <p:ph type="pic" sz="quarter" idx="25" hasCustomPrompt="1"/>
          </p:nvPr>
        </p:nvSpPr>
        <p:spPr>
          <a:xfrm>
            <a:off x="10440000" y="2721925"/>
            <a:ext cx="11073600" cy="8240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6" name="Subtitle"/>
          <p:cNvSpPr>
            <a:spLocks noGrp="1"/>
          </p:cNvSpPr>
          <p:nvPr>
            <p:ph type="body" sz="quarter" idx="21" hasCustomPrompt="1"/>
          </p:nvPr>
        </p:nvSpPr>
        <p:spPr>
          <a:xfrm>
            <a:off x="1606030" y="3817789"/>
            <a:ext cx="5184178" cy="1754326"/>
          </a:xfrm>
          <a:prstGeom prst="rect">
            <a:avLst/>
          </a:prstGeom>
        </p:spPr>
        <p:txBody>
          <a:bodyPr wrap="square" anchor="t"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9" name="Subtitle"/>
          <p:cNvSpPr>
            <a:spLocks noGrp="1"/>
          </p:cNvSpPr>
          <p:nvPr>
            <p:ph type="body" sz="quarter" idx="22" hasCustomPrompt="1"/>
          </p:nvPr>
        </p:nvSpPr>
        <p:spPr>
          <a:xfrm>
            <a:off x="1606030" y="8256151"/>
            <a:ext cx="5184178" cy="1754326"/>
          </a:xfrm>
          <a:prstGeom prst="rect">
            <a:avLst/>
          </a:prstGeom>
        </p:spPr>
        <p:txBody>
          <a:bodyPr wrap="square" anchor="b" anchorCtr="0">
            <a:noAutofit/>
          </a:bodyPr>
          <a:lstStyle>
            <a:lvl1pPr marL="0" marR="0" indent="0" algn="r"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r">
              <a:defRPr sz="3600" b="1" spc="-36"/>
            </a:pPr>
            <a:r>
              <a:rPr lang="en-US" sz="3600" dirty="0" smtClean="0">
                <a:latin typeface="Arial" charset="0"/>
                <a:ea typeface="Arial" charset="0"/>
                <a:cs typeface="Arial" charset="0"/>
              </a:rPr>
              <a:t>Short header</a:t>
            </a:r>
          </a:p>
          <a:p>
            <a:pPr algn="r">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3" name="Line"/>
          <p:cNvSpPr>
            <a:spLocks noGrp="1"/>
          </p:cNvSpPr>
          <p:nvPr>
            <p:ph type="body" sz="quarter" idx="23" hasCustomPrompt="1"/>
          </p:nvPr>
        </p:nvSpPr>
        <p:spPr>
          <a:xfrm>
            <a:off x="6991779" y="4190896"/>
            <a:ext cx="2826543"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4" name="Line"/>
          <p:cNvSpPr>
            <a:spLocks noGrp="1"/>
          </p:cNvSpPr>
          <p:nvPr>
            <p:ph type="body" sz="quarter" idx="24" hasCustomPrompt="1"/>
          </p:nvPr>
        </p:nvSpPr>
        <p:spPr>
          <a:xfrm>
            <a:off x="6991779" y="9663504"/>
            <a:ext cx="4939850" cy="0"/>
          </a:xfrm>
          <a:prstGeom prst="line">
            <a:avLst/>
          </a:prstGeom>
          <a:ln w="63500" cap="rnd">
            <a:solidFill>
              <a:srgbClr val="FF7626"/>
            </a:solidFill>
            <a:custDash>
              <a:ds d="100000" sp="200000"/>
            </a:custDash>
            <a:tailEnd type="diamond"/>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Pad - details 2 - horizontal">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0947" y="1762124"/>
            <a:ext cx="13273551" cy="10160002"/>
          </a:xfrm>
          <a:prstGeom prst="rect">
            <a:avLst/>
          </a:prstGeom>
        </p:spPr>
      </p:pic>
      <p:sp>
        <p:nvSpPr>
          <p:cNvPr id="13" name="yoda.jpg"/>
          <p:cNvSpPr>
            <a:spLocks noGrp="1"/>
          </p:cNvSpPr>
          <p:nvPr>
            <p:ph type="pic" sz="quarter" idx="25" hasCustomPrompt="1"/>
          </p:nvPr>
        </p:nvSpPr>
        <p:spPr>
          <a:xfrm>
            <a:off x="2871553" y="2721925"/>
            <a:ext cx="11073600" cy="82404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8" name="Subtitle"/>
          <p:cNvSpPr>
            <a:spLocks noGrp="1"/>
          </p:cNvSpPr>
          <p:nvPr>
            <p:ph type="body" sz="quarter" idx="21" hasCustomPrompt="1"/>
          </p:nvPr>
        </p:nvSpPr>
        <p:spPr>
          <a:xfrm>
            <a:off x="17592204" y="3863663"/>
            <a:ext cx="5184178" cy="1754326"/>
          </a:xfrm>
          <a:prstGeom prst="rect">
            <a:avLst/>
          </a:prstGeom>
        </p:spPr>
        <p:txBody>
          <a:bodyPr wrap="square" anchor="t"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1" name="Subtitle"/>
          <p:cNvSpPr>
            <a:spLocks noGrp="1"/>
          </p:cNvSpPr>
          <p:nvPr>
            <p:ph type="body" sz="quarter" idx="22" hasCustomPrompt="1"/>
          </p:nvPr>
        </p:nvSpPr>
        <p:spPr>
          <a:xfrm>
            <a:off x="17592204" y="8282285"/>
            <a:ext cx="5184178" cy="1754326"/>
          </a:xfrm>
          <a:prstGeom prst="rect">
            <a:avLst/>
          </a:prstGeom>
        </p:spPr>
        <p:txBody>
          <a:bodyPr wrap="square" anchor="b" anchorCtr="0">
            <a:noAutofit/>
          </a:bodyPr>
          <a:lstStyle>
            <a:lvl1pPr marL="0" marR="0" indent="0" algn="l" defTabSz="825500" eaLnBrk="1" fontAlgn="auto" latinLnBrk="0" hangingPunct="1">
              <a:lnSpc>
                <a:spcPct val="100000"/>
              </a:lnSpc>
              <a:spcBef>
                <a:spcPts val="0"/>
              </a:spcBef>
              <a:spcAft>
                <a:spcPts val="0"/>
              </a:spcAft>
              <a:buClrTx/>
              <a:buSzTx/>
              <a:buFontTx/>
              <a:buNone/>
              <a:tabLst/>
              <a:defRPr sz="2400" b="0" i="0" spc="-24" baseline="0">
                <a:solidFill>
                  <a:schemeClr val="accent2">
                    <a:hueOff val="-11349316"/>
                    <a:satOff val="-100000"/>
                    <a:lumOff val="-34701"/>
                  </a:schemeClr>
                </a:solidFill>
                <a:latin typeface="Helvetica Light" charset="0"/>
                <a:ea typeface="Helvetica Light" charset="0"/>
                <a:cs typeface="Helvetica Light" charset="0"/>
              </a:defRPr>
            </a:lvl1pPr>
          </a:lstStyle>
          <a:p>
            <a:pPr algn="l">
              <a:defRPr sz="3600" b="1" spc="-36"/>
            </a:pPr>
            <a:r>
              <a:rPr lang="en-US" sz="3600" dirty="0" smtClean="0">
                <a:latin typeface="Arial" charset="0"/>
                <a:ea typeface="Arial" charset="0"/>
                <a:cs typeface="Arial" charset="0"/>
              </a:rPr>
              <a:t>Short header</a:t>
            </a:r>
          </a:p>
          <a:p>
            <a:pPr algn="l">
              <a:defRPr sz="2400" spc="-24"/>
            </a:pPr>
            <a:r>
              <a:rPr lang="en-US" sz="2400" dirty="0" smtClean="0">
                <a:latin typeface="Arial" charset="0"/>
                <a:ea typeface="Arial" charset="0"/>
                <a:cs typeface="Arial" charset="0"/>
              </a:rPr>
              <a:t>A brief description of what this step is all about. Keep it short, simple and informative. Maximum 5 lines.</a:t>
            </a:r>
            <a:endParaRPr lang="en-US" sz="2400" dirty="0">
              <a:latin typeface="Arial" charset="0"/>
              <a:ea typeface="Arial" charset="0"/>
              <a:cs typeface="Arial" charset="0"/>
            </a:endParaRPr>
          </a:p>
        </p:txBody>
      </p:sp>
      <p:sp>
        <p:nvSpPr>
          <p:cNvPr id="12" name="Line"/>
          <p:cNvSpPr>
            <a:spLocks noGrp="1"/>
          </p:cNvSpPr>
          <p:nvPr>
            <p:ph type="body" sz="quarter" idx="23" hasCustomPrompt="1"/>
          </p:nvPr>
        </p:nvSpPr>
        <p:spPr>
          <a:xfrm>
            <a:off x="12551246" y="4177829"/>
            <a:ext cx="4939851" cy="13067"/>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
        <p:nvSpPr>
          <p:cNvPr id="15" name="Line"/>
          <p:cNvSpPr>
            <a:spLocks noGrp="1"/>
          </p:cNvSpPr>
          <p:nvPr>
            <p:ph type="body" sz="quarter" idx="24" hasCustomPrompt="1"/>
          </p:nvPr>
        </p:nvSpPr>
        <p:spPr>
          <a:xfrm>
            <a:off x="9166870" y="9663504"/>
            <a:ext cx="8324226" cy="0"/>
          </a:xfrm>
          <a:prstGeom prst="line">
            <a:avLst/>
          </a:prstGeom>
          <a:ln w="63500" cap="rnd">
            <a:solidFill>
              <a:srgbClr val="FF7626"/>
            </a:solidFill>
            <a:custDash>
              <a:ds d="100000" sp="200000"/>
            </a:custDash>
            <a:headEnd type="diamond"/>
            <a:tailEnd type="none"/>
          </a:ln>
        </p:spPr>
        <p:txBody>
          <a:bodyPr lIns="50800" tIns="50800" rIns="50800" bIns="50800" anchor="ctr"/>
          <a:lstStyle>
            <a:lvl1pPr marL="0" indent="0">
              <a:buFontTx/>
              <a:buNone/>
              <a:defRPr sz="3200" spc="0" dirty="0">
                <a:solidFill>
                  <a:srgbClr val="000000"/>
                </a:solidFill>
                <a:latin typeface="Helvetica Light"/>
                <a:ea typeface="Helvetica Light"/>
                <a:cs typeface="Helvetica Light"/>
              </a:defRPr>
            </a:lvl1pPr>
          </a:lstStyle>
          <a:p>
            <a:pPr marL="0" lvl="0" algn="ctr" defTabSz="1827154"/>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Pad - nav flow - vertical">
    <p:bg>
      <p:bgPr>
        <a:solidFill>
          <a:srgbClr val="FFFFFF"/>
        </a:solidFill>
        <a:effectLst/>
      </p:bgPr>
    </p:bg>
    <p:spTree>
      <p:nvGrpSpPr>
        <p:cNvPr id="1" name=""/>
        <p:cNvGrpSpPr/>
        <p:nvPr/>
      </p:nvGrpSpPr>
      <p:grpSpPr>
        <a:xfrm>
          <a:off x="0" y="0"/>
          <a:ext cx="0" cy="0"/>
          <a:chOff x="0" y="0"/>
          <a:chExt cx="0" cy="0"/>
        </a:xfrm>
      </p:grpSpPr>
      <p:pic>
        <p:nvPicPr>
          <p:cNvPr id="12"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600" y="2732400"/>
            <a:ext cx="5715337" cy="7499734"/>
          </a:xfrm>
          <a:prstGeom prst="rect">
            <a:avLst/>
          </a:prstGeom>
          <a:ln w="12700">
            <a:miter lim="400000"/>
          </a:ln>
        </p:spPr>
      </p:pic>
      <p:pic>
        <p:nvPicPr>
          <p:cNvPr id="11"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463" y="2732400"/>
            <a:ext cx="5715337" cy="7499734"/>
          </a:xfrm>
          <a:prstGeom prst="rect">
            <a:avLst/>
          </a:prstGeom>
          <a:ln w="12700">
            <a:miter lim="400000"/>
          </a:ln>
        </p:spPr>
      </p:pic>
      <p:sp>
        <p:nvSpPr>
          <p:cNvPr id="28" name="yoda.jpg"/>
          <p:cNvSpPr>
            <a:spLocks noGrp="1" noChangeAspect="1"/>
          </p:cNvSpPr>
          <p:nvPr>
            <p:ph type="pic" sz="quarter" idx="16" hasCustomPrompt="1"/>
          </p:nvPr>
        </p:nvSpPr>
        <p:spPr>
          <a:xfrm>
            <a:off x="6547731" y="3322800"/>
            <a:ext cx="4636800" cy="62280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6" name="yoda.jpg"/>
          <p:cNvSpPr>
            <a:spLocks noGrp="1" noChangeAspect="1"/>
          </p:cNvSpPr>
          <p:nvPr>
            <p:ph type="pic" sz="quarter" idx="17" hasCustomPrompt="1"/>
          </p:nvPr>
        </p:nvSpPr>
        <p:spPr>
          <a:xfrm>
            <a:off x="13250868" y="3322800"/>
            <a:ext cx="4636800" cy="62280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7" name="Screen name"/>
          <p:cNvSpPr txBox="1">
            <a:spLocks noGrp="1"/>
          </p:cNvSpPr>
          <p:nvPr>
            <p:ph type="body" sz="quarter" idx="15" hasCustomPrompt="1"/>
          </p:nvPr>
        </p:nvSpPr>
        <p:spPr>
          <a:xfrm>
            <a:off x="6459300" y="10656000"/>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8" name="Screen name"/>
          <p:cNvSpPr txBox="1">
            <a:spLocks noGrp="1"/>
          </p:cNvSpPr>
          <p:nvPr>
            <p:ph type="body" sz="quarter" idx="20" hasCustomPrompt="1"/>
          </p:nvPr>
        </p:nvSpPr>
        <p:spPr>
          <a:xfrm>
            <a:off x="13169700" y="10656000"/>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9" name="Line"/>
          <p:cNvSpPr>
            <a:spLocks noGrp="1"/>
          </p:cNvSpPr>
          <p:nvPr>
            <p:ph type="body" sz="quarter" idx="21" hasCustomPrompt="1"/>
          </p:nvPr>
        </p:nvSpPr>
        <p:spPr>
          <a:xfrm>
            <a:off x="9982181" y="4479528"/>
            <a:ext cx="4295378" cy="3587658"/>
          </a:xfrm>
          <a:custGeom>
            <a:avLst/>
            <a:gdLst/>
            <a:ahLst/>
            <a:cxnLst>
              <a:cxn ang="0">
                <a:pos x="wd2" y="hd2"/>
              </a:cxn>
              <a:cxn ang="5400000">
                <a:pos x="wd2" y="hd2"/>
              </a:cxn>
              <a:cxn ang="10800000">
                <a:pos x="wd2" y="hd2"/>
              </a:cxn>
              <a:cxn ang="16200000">
                <a:pos x="wd2" y="hd2"/>
              </a:cxn>
            </a:cxnLst>
            <a:rect l="0" t="0" r="r" b="b"/>
            <a:pathLst>
              <a:path w="21600" h="21600" extrusionOk="0">
                <a:moveTo>
                  <a:pt x="0" y="21548"/>
                </a:moveTo>
                <a:lnTo>
                  <a:pt x="11375" y="21600"/>
                </a:lnTo>
                <a:lnTo>
                  <a:pt x="11356" y="0"/>
                </a:lnTo>
                <a:lnTo>
                  <a:pt x="21600" y="1"/>
                </a:lnTo>
              </a:path>
            </a:pathLst>
          </a:custGeom>
          <a:ln w="63500">
            <a:solidFill>
              <a:srgbClr val="FF7626"/>
            </a:solidFill>
            <a:headEnd type="diamond"/>
            <a:tailEnd type="triangle"/>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
        <p:nvSpPr>
          <p:cNvPr id="20" name="Point 1…"/>
          <p:cNvSpPr>
            <a:spLocks noGrp="1"/>
          </p:cNvSpPr>
          <p:nvPr>
            <p:ph type="body" sz="quarter" idx="18" hasCustomPrompt="1"/>
          </p:nvPr>
        </p:nvSpPr>
        <p:spPr>
          <a:xfrm>
            <a:off x="1843698" y="7435083"/>
            <a:ext cx="3938796" cy="2696123"/>
          </a:xfrm>
          <a:prstGeom prst="rect">
            <a:avLst/>
          </a:prstGeom>
        </p:spPr>
        <p:txBody>
          <a:bodyPr anchor="b">
            <a:noAutofit/>
          </a:bodyPr>
          <a:lstStyle>
            <a:lvl1pPr algn="l">
              <a:buFontTx/>
              <a:buNone/>
              <a:defRPr b="1">
                <a:latin typeface="Arial" charset="0"/>
                <a:ea typeface="Arial" charset="0"/>
                <a:cs typeface="Arial" charset="0"/>
              </a:defRPr>
            </a:lvl1pPr>
          </a:lstStyle>
          <a:p>
            <a:pPr marL="0" indent="0" algn="l" defTabSz="825500">
              <a:spcBef>
                <a:spcPts val="0"/>
              </a:spcBef>
              <a:buSzTx/>
              <a:buNone/>
              <a:defRPr sz="4800" spc="-48">
                <a:solidFill>
                  <a:schemeClr val="accent2">
                    <a:hueOff val="-11349316"/>
                    <a:satOff val="-100000"/>
                    <a:lumOff val="-34701"/>
                  </a:schemeClr>
                </a:solidFill>
              </a:defRPr>
            </a:pPr>
            <a:r>
              <a:rPr dirty="0"/>
              <a:t>Point 1</a:t>
            </a:r>
          </a:p>
          <a:p>
            <a:pPr marL="0" indent="0" algn="l"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21" name="Point 1…"/>
          <p:cNvSpPr>
            <a:spLocks noGrp="1"/>
          </p:cNvSpPr>
          <p:nvPr>
            <p:ph type="body" sz="quarter" idx="19" hasCustomPrompt="1"/>
          </p:nvPr>
        </p:nvSpPr>
        <p:spPr>
          <a:xfrm>
            <a:off x="18621562" y="7435083"/>
            <a:ext cx="3938796" cy="2696123"/>
          </a:xfrm>
          <a:prstGeom prst="rect">
            <a:avLst/>
          </a:prstGeom>
        </p:spPr>
        <p:txBody>
          <a:bodyPr anchor="b">
            <a:noAutofit/>
          </a:bodyPr>
          <a:lstStyle>
            <a:lvl1pPr algn="r">
              <a:buFontTx/>
              <a:buNone/>
              <a:defRPr b="1">
                <a:latin typeface="Arial" charset="0"/>
                <a:ea typeface="Arial" charset="0"/>
                <a:cs typeface="Arial" charset="0"/>
              </a:defRPr>
            </a:lvl1pPr>
          </a:lstStyle>
          <a:p>
            <a:pPr marL="0" indent="0" algn="r" defTabSz="825500">
              <a:spcBef>
                <a:spcPts val="0"/>
              </a:spcBef>
              <a:buSzTx/>
              <a:buNone/>
              <a:defRPr sz="4800" spc="-48">
                <a:solidFill>
                  <a:schemeClr val="accent2">
                    <a:hueOff val="-11349316"/>
                    <a:satOff val="-100000"/>
                    <a:lumOff val="-34701"/>
                  </a:schemeClr>
                </a:solidFill>
              </a:defRPr>
            </a:pPr>
            <a:r>
              <a:rPr dirty="0"/>
              <a:t>Point 1</a:t>
            </a:r>
          </a:p>
          <a:p>
            <a:pPr marL="0" indent="0" algn="r"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Pad - nav flow - horizontal">
    <p:bg>
      <p:bgPr>
        <a:solidFill>
          <a:srgbClr val="FFFFFF"/>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9987" y="4054625"/>
            <a:ext cx="6418005" cy="4912547"/>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57811" y="4054625"/>
            <a:ext cx="6418005" cy="4912547"/>
          </a:xfrm>
          <a:prstGeom prst="rect">
            <a:avLst/>
          </a:prstGeom>
        </p:spPr>
      </p:pic>
      <p:sp>
        <p:nvSpPr>
          <p:cNvPr id="22" name="yoda.jpg"/>
          <p:cNvSpPr>
            <a:spLocks noGrp="1" noChangeAspect="1"/>
          </p:cNvSpPr>
          <p:nvPr>
            <p:ph type="pic" sz="quarter" idx="23" hasCustomPrompt="1"/>
          </p:nvPr>
        </p:nvSpPr>
        <p:spPr>
          <a:xfrm>
            <a:off x="13137237" y="4479528"/>
            <a:ext cx="5390673" cy="40624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3" name="Screen name"/>
          <p:cNvSpPr txBox="1">
            <a:spLocks noGrp="1"/>
          </p:cNvSpPr>
          <p:nvPr>
            <p:ph type="body" sz="quarter" idx="24" hasCustomPrompt="1"/>
          </p:nvPr>
        </p:nvSpPr>
        <p:spPr>
          <a:xfrm>
            <a:off x="13466514" y="9443553"/>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2" name="yoda.jpg"/>
          <p:cNvSpPr>
            <a:spLocks noGrp="1" noChangeAspect="1"/>
          </p:cNvSpPr>
          <p:nvPr>
            <p:ph type="pic" sz="quarter" idx="22" hasCustomPrompt="1"/>
          </p:nvPr>
        </p:nvSpPr>
        <p:spPr>
          <a:xfrm>
            <a:off x="5907501" y="4479528"/>
            <a:ext cx="5419610" cy="4062423"/>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7" name="Screen name"/>
          <p:cNvSpPr txBox="1">
            <a:spLocks noGrp="1"/>
          </p:cNvSpPr>
          <p:nvPr>
            <p:ph type="body" sz="quarter" idx="15" hasCustomPrompt="1"/>
          </p:nvPr>
        </p:nvSpPr>
        <p:spPr>
          <a:xfrm>
            <a:off x="6236777" y="9488841"/>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0" name="Point 1…"/>
          <p:cNvSpPr>
            <a:spLocks noGrp="1"/>
          </p:cNvSpPr>
          <p:nvPr>
            <p:ph type="body" sz="quarter" idx="18" hasCustomPrompt="1"/>
          </p:nvPr>
        </p:nvSpPr>
        <p:spPr>
          <a:xfrm>
            <a:off x="1204442" y="6317685"/>
            <a:ext cx="3938796" cy="2696123"/>
          </a:xfrm>
          <a:prstGeom prst="rect">
            <a:avLst/>
          </a:prstGeom>
        </p:spPr>
        <p:txBody>
          <a:bodyPr anchor="b">
            <a:spAutoFit/>
          </a:bodyPr>
          <a:lstStyle>
            <a:lvl1pPr algn="l">
              <a:buFontTx/>
              <a:buNone/>
              <a:defRPr b="1">
                <a:latin typeface="Arial" charset="0"/>
                <a:ea typeface="Arial" charset="0"/>
                <a:cs typeface="Arial" charset="0"/>
              </a:defRPr>
            </a:lvl1pPr>
          </a:lstStyle>
          <a:p>
            <a:pPr marL="0" indent="0" algn="l" defTabSz="825500">
              <a:spcBef>
                <a:spcPts val="0"/>
              </a:spcBef>
              <a:buSzTx/>
              <a:buNone/>
              <a:defRPr sz="4800" spc="-48">
                <a:solidFill>
                  <a:schemeClr val="accent2">
                    <a:hueOff val="-11349316"/>
                    <a:satOff val="-100000"/>
                    <a:lumOff val="-34701"/>
                  </a:schemeClr>
                </a:solidFill>
              </a:defRPr>
            </a:pPr>
            <a:r>
              <a:rPr dirty="0"/>
              <a:t>Point 1</a:t>
            </a:r>
          </a:p>
          <a:p>
            <a:pPr marL="0" indent="0" algn="l"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21" name="Point 1…"/>
          <p:cNvSpPr>
            <a:spLocks noGrp="1"/>
          </p:cNvSpPr>
          <p:nvPr>
            <p:ph type="body" sz="quarter" idx="19" hasCustomPrompt="1"/>
          </p:nvPr>
        </p:nvSpPr>
        <p:spPr>
          <a:xfrm>
            <a:off x="19319998" y="6317685"/>
            <a:ext cx="3938796" cy="2696123"/>
          </a:xfrm>
          <a:prstGeom prst="rect">
            <a:avLst/>
          </a:prstGeom>
        </p:spPr>
        <p:txBody>
          <a:bodyPr anchor="b">
            <a:spAutoFit/>
          </a:bodyPr>
          <a:lstStyle>
            <a:lvl1pPr algn="r">
              <a:buFontTx/>
              <a:buNone/>
              <a:defRPr b="1">
                <a:latin typeface="Arial" charset="0"/>
                <a:ea typeface="Arial" charset="0"/>
                <a:cs typeface="Arial" charset="0"/>
              </a:defRPr>
            </a:lvl1pPr>
          </a:lstStyle>
          <a:p>
            <a:pPr marL="0" indent="0" algn="r" defTabSz="825500">
              <a:spcBef>
                <a:spcPts val="0"/>
              </a:spcBef>
              <a:buSzTx/>
              <a:buNone/>
              <a:defRPr sz="4800" spc="-48">
                <a:solidFill>
                  <a:schemeClr val="accent2">
                    <a:hueOff val="-11349316"/>
                    <a:satOff val="-100000"/>
                    <a:lumOff val="-34701"/>
                  </a:schemeClr>
                </a:solidFill>
              </a:defRPr>
            </a:pPr>
            <a:r>
              <a:rPr dirty="0"/>
              <a:t>Point 1</a:t>
            </a:r>
          </a:p>
          <a:p>
            <a:pPr marL="0" indent="0" algn="r" defTabSz="825500">
              <a:spcBef>
                <a:spcPts val="0"/>
              </a:spcBef>
              <a:buSzTx/>
              <a:buNone/>
              <a:defRPr sz="2800" b="0" spc="-28">
                <a:solidFill>
                  <a:schemeClr val="accent2">
                    <a:hueOff val="-11349316"/>
                    <a:satOff val="-100000"/>
                    <a:lumOff val="-34701"/>
                  </a:schemeClr>
                </a:solidFill>
              </a:defRPr>
            </a:pPr>
            <a:r>
              <a:rPr dirty="0"/>
              <a:t>Be short and precise when you are using this column. Use maximum </a:t>
            </a:r>
            <a:r>
              <a:rPr lang="pl-PL" dirty="0" smtClean="0"/>
              <a:t>5</a:t>
            </a:r>
            <a:r>
              <a:rPr dirty="0" smtClean="0"/>
              <a:t> </a:t>
            </a:r>
            <a:r>
              <a:rPr dirty="0"/>
              <a:t>lines of text to make things direct.</a:t>
            </a:r>
          </a:p>
        </p:txBody>
      </p:sp>
      <p:sp>
        <p:nvSpPr>
          <p:cNvPr id="19" name="Line"/>
          <p:cNvSpPr>
            <a:spLocks noGrp="1"/>
          </p:cNvSpPr>
          <p:nvPr>
            <p:ph type="body" sz="quarter" idx="21" hasCustomPrompt="1"/>
          </p:nvPr>
        </p:nvSpPr>
        <p:spPr>
          <a:xfrm>
            <a:off x="9982181" y="5473972"/>
            <a:ext cx="4295378" cy="2593213"/>
          </a:xfrm>
          <a:custGeom>
            <a:avLst/>
            <a:gdLst/>
            <a:ahLst/>
            <a:cxnLst>
              <a:cxn ang="0">
                <a:pos x="wd2" y="hd2"/>
              </a:cxn>
              <a:cxn ang="5400000">
                <a:pos x="wd2" y="hd2"/>
              </a:cxn>
              <a:cxn ang="10800000">
                <a:pos x="wd2" y="hd2"/>
              </a:cxn>
              <a:cxn ang="16200000">
                <a:pos x="wd2" y="hd2"/>
              </a:cxn>
            </a:cxnLst>
            <a:rect l="0" t="0" r="r" b="b"/>
            <a:pathLst>
              <a:path w="21600" h="21600" extrusionOk="0">
                <a:moveTo>
                  <a:pt x="0" y="21548"/>
                </a:moveTo>
                <a:lnTo>
                  <a:pt x="11375" y="21600"/>
                </a:lnTo>
                <a:lnTo>
                  <a:pt x="11356" y="0"/>
                </a:lnTo>
                <a:lnTo>
                  <a:pt x="21600" y="1"/>
                </a:lnTo>
              </a:path>
            </a:pathLst>
          </a:custGeom>
          <a:ln w="63500">
            <a:solidFill>
              <a:srgbClr val="FF7626"/>
            </a:solidFill>
            <a:headEnd type="diamond"/>
            <a:tailEnd type="triangle"/>
          </a:ln>
        </p:spPr>
        <p:txBody>
          <a:bodyPr>
            <a:noAutofit/>
          </a:bodyPr>
          <a:lstStyle>
            <a:lvl1pPr>
              <a:buFontTx/>
              <a:buNone/>
              <a:defRPr/>
            </a:lvl1p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r>
              <a:rPr lang="pl-PL" dirty="0" smtClean="0"/>
              <a:t> </a:t>
            </a:r>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Pad - gallery - vertical">
    <p:bg>
      <p:bgPr>
        <a:solidFill>
          <a:srgbClr val="FFFFFF"/>
        </a:solidFill>
        <a:effectLst/>
      </p:bgPr>
    </p:bg>
    <p:spTree>
      <p:nvGrpSpPr>
        <p:cNvPr id="1" name=""/>
        <p:cNvGrpSpPr/>
        <p:nvPr/>
      </p:nvGrpSpPr>
      <p:grpSpPr>
        <a:xfrm>
          <a:off x="0" y="0"/>
          <a:ext cx="0" cy="0"/>
          <a:chOff x="0" y="0"/>
          <a:chExt cx="0" cy="0"/>
        </a:xfrm>
      </p:grpSpPr>
      <p:pic>
        <p:nvPicPr>
          <p:cNvPr id="11"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414" y="2746667"/>
            <a:ext cx="5715337" cy="7499734"/>
          </a:xfrm>
          <a:prstGeom prst="rect">
            <a:avLst/>
          </a:prstGeom>
          <a:ln w="12700">
            <a:miter lim="400000"/>
          </a:ln>
        </p:spPr>
      </p:pic>
      <p:pic>
        <p:nvPicPr>
          <p:cNvPr id="12"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5063" y="2746667"/>
            <a:ext cx="5715337" cy="7499734"/>
          </a:xfrm>
          <a:prstGeom prst="rect">
            <a:avLst/>
          </a:prstGeom>
          <a:ln w="12700">
            <a:miter lim="400000"/>
          </a:ln>
        </p:spPr>
      </p:pic>
      <p:pic>
        <p:nvPicPr>
          <p:cNvPr id="13" name="pasted-image.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43163" y="2746667"/>
            <a:ext cx="5715337" cy="7499734"/>
          </a:xfrm>
          <a:prstGeom prst="rect">
            <a:avLst/>
          </a:prstGeom>
          <a:ln w="12700">
            <a:miter lim="400000"/>
          </a:ln>
        </p:spPr>
      </p:pic>
      <p:sp>
        <p:nvSpPr>
          <p:cNvPr id="28" name="yoda.jpg"/>
          <p:cNvSpPr>
            <a:spLocks noGrp="1" noChangeAspect="1"/>
          </p:cNvSpPr>
          <p:nvPr>
            <p:ph type="pic" sz="quarter" idx="16" hasCustomPrompt="1"/>
          </p:nvPr>
        </p:nvSpPr>
        <p:spPr>
          <a:xfrm>
            <a:off x="9874331" y="3337067"/>
            <a:ext cx="4636800" cy="62280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6" name="yoda.jpg"/>
          <p:cNvSpPr>
            <a:spLocks noGrp="1" noChangeAspect="1"/>
          </p:cNvSpPr>
          <p:nvPr>
            <p:ph type="pic" sz="quarter" idx="17" hasCustomPrompt="1"/>
          </p:nvPr>
        </p:nvSpPr>
        <p:spPr>
          <a:xfrm>
            <a:off x="17382431" y="3337067"/>
            <a:ext cx="4636800" cy="62280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7" name="Screen name"/>
          <p:cNvSpPr txBox="1">
            <a:spLocks noGrp="1"/>
          </p:cNvSpPr>
          <p:nvPr>
            <p:ph type="body" sz="quarter" idx="15" hasCustomPrompt="1"/>
          </p:nvPr>
        </p:nvSpPr>
        <p:spPr>
          <a:xfrm>
            <a:off x="9791700" y="10670267"/>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8" name="Screen name"/>
          <p:cNvSpPr txBox="1">
            <a:spLocks noGrp="1"/>
          </p:cNvSpPr>
          <p:nvPr>
            <p:ph type="body" sz="quarter" idx="20" hasCustomPrompt="1"/>
          </p:nvPr>
        </p:nvSpPr>
        <p:spPr>
          <a:xfrm>
            <a:off x="17301263" y="10670267"/>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2" name="yoda.jpg"/>
          <p:cNvSpPr>
            <a:spLocks noGrp="1" noChangeAspect="1"/>
          </p:cNvSpPr>
          <p:nvPr>
            <p:ph type="pic" sz="quarter" idx="21" hasCustomPrompt="1"/>
          </p:nvPr>
        </p:nvSpPr>
        <p:spPr>
          <a:xfrm>
            <a:off x="2345682" y="3337067"/>
            <a:ext cx="4636800" cy="6228000"/>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3" name="Screen name"/>
          <p:cNvSpPr txBox="1">
            <a:spLocks noGrp="1"/>
          </p:cNvSpPr>
          <p:nvPr>
            <p:ph type="body" sz="quarter" idx="22" hasCustomPrompt="1"/>
          </p:nvPr>
        </p:nvSpPr>
        <p:spPr>
          <a:xfrm>
            <a:off x="2282137" y="10670267"/>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Pad - gallery - horizontal">
    <p:bg>
      <p:bgPr>
        <a:solidFill>
          <a:srgbClr val="FFFFFF"/>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2450" y="4069115"/>
            <a:ext cx="6418005" cy="4912547"/>
          </a:xfrm>
          <a:prstGeom prst="rect">
            <a:avLst/>
          </a:prstGeom>
        </p:spPr>
      </p:pic>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82997" y="4069115"/>
            <a:ext cx="6418005" cy="4912547"/>
          </a:xfrm>
          <a:prstGeom prst="rect">
            <a:avLst/>
          </a:prstGeom>
        </p:spPr>
      </p:pic>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03118" y="4069115"/>
            <a:ext cx="6418005" cy="4912547"/>
          </a:xfrm>
          <a:prstGeom prst="rect">
            <a:avLst/>
          </a:prstGeom>
        </p:spPr>
      </p:pic>
      <p:sp>
        <p:nvSpPr>
          <p:cNvPr id="23" name="Screen name"/>
          <p:cNvSpPr txBox="1">
            <a:spLocks noGrp="1"/>
          </p:cNvSpPr>
          <p:nvPr>
            <p:ph type="body" sz="quarter" idx="24" hasCustomPrompt="1"/>
          </p:nvPr>
        </p:nvSpPr>
        <p:spPr>
          <a:xfrm>
            <a:off x="9790785" y="9443553"/>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2" name="yoda.jpg"/>
          <p:cNvSpPr>
            <a:spLocks noGrp="1" noChangeAspect="1"/>
          </p:cNvSpPr>
          <p:nvPr>
            <p:ph type="pic" sz="quarter" idx="22" hasCustomPrompt="1"/>
          </p:nvPr>
        </p:nvSpPr>
        <p:spPr>
          <a:xfrm>
            <a:off x="2326111" y="4489200"/>
            <a:ext cx="5364000" cy="4089417"/>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17" name="Screen name"/>
          <p:cNvSpPr txBox="1">
            <a:spLocks noGrp="1"/>
          </p:cNvSpPr>
          <p:nvPr>
            <p:ph type="body" sz="quarter" idx="15" hasCustomPrompt="1"/>
          </p:nvPr>
        </p:nvSpPr>
        <p:spPr>
          <a:xfrm>
            <a:off x="2694813" y="9443553"/>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16" name="Screen name"/>
          <p:cNvSpPr txBox="1">
            <a:spLocks noGrp="1"/>
          </p:cNvSpPr>
          <p:nvPr>
            <p:ph type="body" sz="quarter" idx="26" hasCustomPrompt="1"/>
          </p:nvPr>
        </p:nvSpPr>
        <p:spPr>
          <a:xfrm>
            <a:off x="16911821" y="9443553"/>
            <a:ext cx="4800601" cy="666751"/>
          </a:xfrm>
          <a:prstGeom prst="rect">
            <a:avLst/>
          </a:prstGeom>
        </p:spPr>
        <p:txBody>
          <a:bodyPr anchor="t">
            <a:noAutofit/>
          </a:bodyPr>
          <a:lstStyle>
            <a:lvl1pPr marL="0" indent="0" algn="ctr" defTabSz="825500">
              <a:spcBef>
                <a:spcPts val="0"/>
              </a:spcBef>
              <a:buSzTx/>
              <a:buNone/>
              <a:defRPr sz="2800" b="0" spc="-28">
                <a:solidFill>
                  <a:schemeClr val="accent2">
                    <a:hueOff val="-11349316"/>
                    <a:satOff val="-100000"/>
                    <a:lumOff val="-34701"/>
                  </a:schemeClr>
                </a:solidFill>
                <a:latin typeface="Arial" charset="0"/>
                <a:ea typeface="Arial" charset="0"/>
                <a:cs typeface="Arial" charset="0"/>
              </a:defRPr>
            </a:lvl1pPr>
          </a:lstStyle>
          <a:p>
            <a:pPr lvl="0"/>
            <a:r>
              <a:rPr lang="en-US" dirty="0" smtClean="0"/>
              <a:t>Screen name</a:t>
            </a:r>
          </a:p>
        </p:txBody>
      </p:sp>
      <p:sp>
        <p:nvSpPr>
          <p:cNvPr id="21" name="yoda.jpg"/>
          <p:cNvSpPr>
            <a:spLocks noGrp="1" noChangeAspect="1"/>
          </p:cNvSpPr>
          <p:nvPr>
            <p:ph type="pic" sz="quarter" idx="27" hasCustomPrompt="1"/>
          </p:nvPr>
        </p:nvSpPr>
        <p:spPr>
          <a:xfrm>
            <a:off x="9454902" y="4489200"/>
            <a:ext cx="5364000" cy="4089417"/>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
        <p:nvSpPr>
          <p:cNvPr id="24" name="yoda.jpg"/>
          <p:cNvSpPr>
            <a:spLocks noGrp="1" noChangeAspect="1"/>
          </p:cNvSpPr>
          <p:nvPr>
            <p:ph type="pic" sz="quarter" idx="28" hasCustomPrompt="1"/>
          </p:nvPr>
        </p:nvSpPr>
        <p:spPr>
          <a:xfrm>
            <a:off x="16583694" y="4489200"/>
            <a:ext cx="5364000" cy="4089417"/>
          </a:xfrm>
          <a:prstGeom prst="rect">
            <a:avLst/>
          </a:prstGeom>
          <a:solidFill>
            <a:srgbClr val="E5E5E5"/>
          </a:solidFill>
        </p:spPr>
        <p:txBody>
          <a:bodyPr lIns="91439" tIns="45719" rIns="91439" bIns="45719" anchor="t">
            <a:noAutofit/>
          </a:bodyPr>
          <a:lstStyle>
            <a:lvl1pPr marL="0" indent="0">
              <a:buFontTx/>
              <a:buNone/>
              <a:defRPr sz="1000"/>
            </a:lvl1pPr>
          </a:lstStyle>
          <a:p>
            <a:pPr marL="6173611" marR="0" lvl="0" indent="-6173611" algn="ctr" defTabSz="584200" eaLnBrk="1" fontAlgn="auto" latinLnBrk="0" hangingPunct="1">
              <a:lnSpc>
                <a:spcPct val="100000"/>
              </a:lnSpc>
              <a:spcBef>
                <a:spcPts val="5200"/>
              </a:spcBef>
              <a:spcAft>
                <a:spcPts val="0"/>
              </a:spcAft>
              <a:buClrTx/>
              <a:buSzPct val="75000"/>
              <a:buFontTx/>
              <a:buNone/>
              <a:tabLst/>
              <a:defRPr/>
            </a:pPr>
            <a:r>
              <a:rPr lang="pl-PL" smtClean="0"/>
              <a:t> </a:t>
            </a:r>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310">
          <p15:clr>
            <a:srgbClr val="FBAE40"/>
          </p15:clr>
        </p15:guide>
        <p15:guide id="2" pos="7680">
          <p15:clr>
            <a:srgbClr val="FBAE40"/>
          </p15:clr>
        </p15:guide>
        <p15:guide id="3" orient="horz" pos="1362">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2186800" y="12060000"/>
            <a:ext cx="777600" cy="511200"/>
          </a:xfrm>
          <a:prstGeom prst="rect">
            <a:avLst/>
          </a:prstGeom>
        </p:spPr>
        <p:txBody>
          <a:bodyPr vert="horz" lIns="91440" tIns="45720" rIns="91440" bIns="45720" rtlCol="0" anchor="ctr"/>
          <a:lstStyle>
            <a:lvl1pPr algn="l">
              <a:defRPr sz="2394" b="0" i="0">
                <a:solidFill>
                  <a:srgbClr val="141414"/>
                </a:solidFill>
                <a:latin typeface="Arial" charset="0"/>
                <a:ea typeface="Arial" charset="0"/>
                <a:cs typeface="Arial" charset="0"/>
              </a:defRPr>
            </a:lvl1pPr>
          </a:lstStyle>
          <a:p>
            <a:fld id="{48F63A3B-78C7-47BE-AE5E-E10140E04643}" type="slidenum">
              <a:rPr lang="en-US" smtClean="0"/>
              <a:pPr/>
              <a:t>‹#›</a:t>
            </a:fld>
            <a:endParaRPr lang="en-US"/>
          </a:p>
        </p:txBody>
      </p:sp>
      <p:sp>
        <p:nvSpPr>
          <p:cNvPr id="13" name="Made with       by PGS Software   ·"/>
          <p:cNvSpPr txBox="1"/>
          <p:nvPr userDrawn="1"/>
        </p:nvSpPr>
        <p:spPr>
          <a:xfrm>
            <a:off x="33563691" y="24327555"/>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sp>
        <p:nvSpPr>
          <p:cNvPr id="14" name="Made with       by PGS Software   ·"/>
          <p:cNvSpPr txBox="1"/>
          <p:nvPr userDrawn="1"/>
        </p:nvSpPr>
        <p:spPr>
          <a:xfrm>
            <a:off x="33868472" y="24631650"/>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sp>
        <p:nvSpPr>
          <p:cNvPr id="15" name="Made with       by PGS Software   ·"/>
          <p:cNvSpPr txBox="1"/>
          <p:nvPr userDrawn="1"/>
        </p:nvSpPr>
        <p:spPr>
          <a:xfrm>
            <a:off x="34173252" y="24935744"/>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sp>
        <p:nvSpPr>
          <p:cNvPr id="16" name="Made with       by PGS Software   ·"/>
          <p:cNvSpPr txBox="1"/>
          <p:nvPr userDrawn="1"/>
        </p:nvSpPr>
        <p:spPr>
          <a:xfrm>
            <a:off x="34478032" y="25239839"/>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sp>
        <p:nvSpPr>
          <p:cNvPr id="17" name="Made with       by PGS Software   ·"/>
          <p:cNvSpPr txBox="1"/>
          <p:nvPr userDrawn="1"/>
        </p:nvSpPr>
        <p:spPr>
          <a:xfrm>
            <a:off x="34782812" y="25543933"/>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sp>
        <p:nvSpPr>
          <p:cNvPr id="18" name="Made with       by PGS Software   ·"/>
          <p:cNvSpPr txBox="1"/>
          <p:nvPr userDrawn="1"/>
        </p:nvSpPr>
        <p:spPr>
          <a:xfrm>
            <a:off x="35087592" y="25848028"/>
            <a:ext cx="11293069" cy="5334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sz="2800">
                <a:solidFill>
                  <a:srgbClr val="CCCCCC"/>
                </a:solidFill>
              </a:rPr>
              <a:t>Made with       by PGS Software   · </a:t>
            </a:r>
          </a:p>
        </p:txBody>
      </p:sp>
      <p:grpSp>
        <p:nvGrpSpPr>
          <p:cNvPr id="3" name="Group 2"/>
          <p:cNvGrpSpPr/>
          <p:nvPr userDrawn="1"/>
        </p:nvGrpSpPr>
        <p:grpSpPr>
          <a:xfrm>
            <a:off x="16630538" y="12042000"/>
            <a:ext cx="5646902" cy="533400"/>
            <a:chOff x="16630538" y="12039600"/>
            <a:chExt cx="5646902" cy="533400"/>
          </a:xfrm>
        </p:grpSpPr>
        <p:sp>
          <p:nvSpPr>
            <p:cNvPr id="20" name="Made with       by PGS Software   ·"/>
            <p:cNvSpPr txBox="1"/>
            <p:nvPr/>
          </p:nvSpPr>
          <p:spPr>
            <a:xfrm>
              <a:off x="16630538" y="12039600"/>
              <a:ext cx="5646902" cy="533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800" spc="-28">
                  <a:solidFill>
                    <a:srgbClr val="CCCCCC"/>
                  </a:solidFill>
                  <a:latin typeface="Helvetica Light"/>
                  <a:ea typeface="Helvetica Light"/>
                  <a:cs typeface="Helvetica Light"/>
                  <a:sym typeface="Helvetica Light"/>
                </a:defRPr>
              </a:lvl1pPr>
            </a:lstStyle>
            <a:p>
              <a:r>
                <a:rPr b="0" i="0">
                  <a:solidFill>
                    <a:srgbClr val="141414"/>
                  </a:solidFill>
                  <a:latin typeface="Arial" charset="0"/>
                  <a:ea typeface="Arial" charset="0"/>
                  <a:cs typeface="Arial" charset="0"/>
                </a:rPr>
                <a:t>Made with       by PGS Software   · </a:t>
              </a:r>
            </a:p>
          </p:txBody>
        </p:sp>
        <p:pic>
          <p:nvPicPr>
            <p:cNvPr id="2" name="Picture 1"/>
            <p:cNvPicPr>
              <a:picLocks noChangeAspect="1"/>
            </p:cNvPicPr>
            <p:nvPr userDrawn="1"/>
          </p:nvPicPr>
          <p:blipFill>
            <a:blip r:embed="rId114" cstate="email">
              <a:extLst>
                <a:ext uri="{28A0092B-C50C-407E-A947-70E740481C1C}">
                  <a14:useLocalDpi xmlns:a14="http://schemas.microsoft.com/office/drawing/2010/main"/>
                </a:ext>
              </a:extLst>
            </a:blip>
            <a:stretch>
              <a:fillRect/>
            </a:stretch>
          </p:blipFill>
          <p:spPr>
            <a:xfrm>
              <a:off x="18414000" y="12168000"/>
              <a:ext cx="382154" cy="331200"/>
            </a:xfrm>
            <a:prstGeom prst="rect">
              <a:avLst/>
            </a:prstGeom>
          </p:spPr>
        </p:pic>
      </p:grpSp>
    </p:spTree>
    <p:extLst>
      <p:ext uri="{BB962C8B-B14F-4D97-AF65-F5344CB8AC3E}">
        <p14:creationId xmlns:p14="http://schemas.microsoft.com/office/powerpoint/2010/main" val="1728396157"/>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3" r:id="rId3"/>
    <p:sldLayoutId id="2147483667" r:id="rId4"/>
    <p:sldLayoutId id="2147483668" r:id="rId5"/>
    <p:sldLayoutId id="2147483774" r:id="rId6"/>
    <p:sldLayoutId id="2147483669" r:id="rId7"/>
    <p:sldLayoutId id="2147483670" r:id="rId8"/>
    <p:sldLayoutId id="2147483771" r:id="rId9"/>
    <p:sldLayoutId id="2147483671" r:id="rId10"/>
    <p:sldLayoutId id="2147483672" r:id="rId11"/>
    <p:sldLayoutId id="2147483772" r:id="rId12"/>
    <p:sldLayoutId id="2147483673" r:id="rId13"/>
    <p:sldLayoutId id="2147483674" r:id="rId14"/>
    <p:sldLayoutId id="2147483773" r:id="rId15"/>
    <p:sldLayoutId id="2147483675" r:id="rId16"/>
    <p:sldLayoutId id="2147483676" r:id="rId17"/>
    <p:sldLayoutId id="2147483677" r:id="rId18"/>
    <p:sldLayoutId id="2147483678" r:id="rId19"/>
    <p:sldLayoutId id="2147483664" r:id="rId20"/>
    <p:sldLayoutId id="2147483666"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10" r:id="rId52"/>
    <p:sldLayoutId id="2147483711" r:id="rId53"/>
    <p:sldLayoutId id="2147483709" r:id="rId54"/>
    <p:sldLayoutId id="2147483712" r:id="rId55"/>
    <p:sldLayoutId id="2147483713" r:id="rId56"/>
    <p:sldLayoutId id="2147483714" r:id="rId57"/>
    <p:sldLayoutId id="2147483716" r:id="rId58"/>
    <p:sldLayoutId id="2147483717" r:id="rId59"/>
    <p:sldLayoutId id="2147483718" r:id="rId60"/>
    <p:sldLayoutId id="2147483719" r:id="rId61"/>
    <p:sldLayoutId id="2147483769" r:id="rId62"/>
    <p:sldLayoutId id="2147483770" r:id="rId63"/>
    <p:sldLayoutId id="2147483720" r:id="rId64"/>
    <p:sldLayoutId id="2147483721" r:id="rId65"/>
    <p:sldLayoutId id="2147483722" r:id="rId66"/>
    <p:sldLayoutId id="2147483723" r:id="rId67"/>
    <p:sldLayoutId id="2147483724" r:id="rId68"/>
    <p:sldLayoutId id="2147483725" r:id="rId69"/>
    <p:sldLayoutId id="2147483726" r:id="rId70"/>
    <p:sldLayoutId id="2147483727" r:id="rId71"/>
    <p:sldLayoutId id="2147483728" r:id="rId72"/>
    <p:sldLayoutId id="2147483729" r:id="rId73"/>
    <p:sldLayoutId id="2147483730" r:id="rId74"/>
    <p:sldLayoutId id="2147483731" r:id="rId75"/>
    <p:sldLayoutId id="2147483732" r:id="rId76"/>
    <p:sldLayoutId id="2147483733" r:id="rId77"/>
    <p:sldLayoutId id="2147483734" r:id="rId78"/>
    <p:sldLayoutId id="2147483735" r:id="rId79"/>
    <p:sldLayoutId id="2147483736" r:id="rId80"/>
    <p:sldLayoutId id="2147483737" r:id="rId81"/>
    <p:sldLayoutId id="2147483738" r:id="rId82"/>
    <p:sldLayoutId id="2147483739" r:id="rId83"/>
    <p:sldLayoutId id="2147483740" r:id="rId84"/>
    <p:sldLayoutId id="2147483741" r:id="rId85"/>
    <p:sldLayoutId id="2147483742" r:id="rId86"/>
    <p:sldLayoutId id="2147483743" r:id="rId87"/>
    <p:sldLayoutId id="2147483744" r:id="rId88"/>
    <p:sldLayoutId id="2147483745" r:id="rId89"/>
    <p:sldLayoutId id="2147483746" r:id="rId90"/>
    <p:sldLayoutId id="2147483747" r:id="rId91"/>
    <p:sldLayoutId id="2147483748" r:id="rId92"/>
    <p:sldLayoutId id="2147483749" r:id="rId93"/>
    <p:sldLayoutId id="2147483750" r:id="rId94"/>
    <p:sldLayoutId id="2147483751" r:id="rId95"/>
    <p:sldLayoutId id="2147483752" r:id="rId96"/>
    <p:sldLayoutId id="2147483753" r:id="rId97"/>
    <p:sldLayoutId id="2147483754" r:id="rId98"/>
    <p:sldLayoutId id="2147483755" r:id="rId99"/>
    <p:sldLayoutId id="2147483756" r:id="rId100"/>
    <p:sldLayoutId id="2147483757" r:id="rId101"/>
    <p:sldLayoutId id="2147483758" r:id="rId102"/>
    <p:sldLayoutId id="2147483759" r:id="rId103"/>
    <p:sldLayoutId id="2147483760" r:id="rId104"/>
    <p:sldLayoutId id="2147483761" r:id="rId105"/>
    <p:sldLayoutId id="2147483762" r:id="rId106"/>
    <p:sldLayoutId id="2147483763" r:id="rId107"/>
    <p:sldLayoutId id="2147483764" r:id="rId108"/>
    <p:sldLayoutId id="2147483765" r:id="rId109"/>
    <p:sldLayoutId id="2147483766" r:id="rId110"/>
    <p:sldLayoutId id="2147483767" r:id="rId111"/>
    <p:sldLayoutId id="2147483768" r:id="rId112"/>
  </p:sldLayoutIdLst>
  <p:timing>
    <p:tnLst>
      <p:par>
        <p:cTn id="1" dur="indefinite" restart="never" nodeType="tmRoot"/>
      </p:par>
    </p:tnLst>
  </p:timing>
  <p:hf hdr="0" ftr="0" dt="0"/>
  <p:txStyles>
    <p:titleStyle>
      <a:lvl1pPr algn="l" defTabSz="1824594" rtl="0" eaLnBrk="1" latinLnBrk="0" hangingPunct="1">
        <a:lnSpc>
          <a:spcPct val="90000"/>
        </a:lnSpc>
        <a:spcBef>
          <a:spcPct val="0"/>
        </a:spcBef>
        <a:buNone/>
        <a:defRPr sz="8780" kern="1200">
          <a:solidFill>
            <a:schemeClr val="tx1"/>
          </a:solidFill>
          <a:latin typeface="+mj-lt"/>
          <a:ea typeface="+mj-ea"/>
          <a:cs typeface="+mj-cs"/>
        </a:defRPr>
      </a:lvl1pPr>
    </p:titleStyle>
    <p:bodyStyle>
      <a:lvl1pPr marL="456148" indent="-456148" algn="l" defTabSz="1824594" rtl="0" eaLnBrk="1" latinLnBrk="0" hangingPunct="1">
        <a:lnSpc>
          <a:spcPct val="90000"/>
        </a:lnSpc>
        <a:spcBef>
          <a:spcPts val="1995"/>
        </a:spcBef>
        <a:buFont typeface="Arial" panose="020B0604020202020204" pitchFamily="34" charset="0"/>
        <a:buChar char="•"/>
        <a:defRPr sz="5587" kern="1200">
          <a:solidFill>
            <a:schemeClr val="tx1"/>
          </a:solidFill>
          <a:latin typeface="+mn-lt"/>
          <a:ea typeface="+mn-ea"/>
          <a:cs typeface="+mn-cs"/>
        </a:defRPr>
      </a:lvl1pPr>
      <a:lvl2pPr marL="1368445" indent="-456148" algn="l" defTabSz="1824594" rtl="0" eaLnBrk="1" latinLnBrk="0" hangingPunct="1">
        <a:lnSpc>
          <a:spcPct val="90000"/>
        </a:lnSpc>
        <a:spcBef>
          <a:spcPts val="998"/>
        </a:spcBef>
        <a:buFont typeface="Arial" panose="020B0604020202020204" pitchFamily="34" charset="0"/>
        <a:buChar char="•"/>
        <a:defRPr sz="4789" kern="1200">
          <a:solidFill>
            <a:schemeClr val="tx1"/>
          </a:solidFill>
          <a:latin typeface="+mn-lt"/>
          <a:ea typeface="+mn-ea"/>
          <a:cs typeface="+mn-cs"/>
        </a:defRPr>
      </a:lvl2pPr>
      <a:lvl3pPr marL="2280742" indent="-456148" algn="l" defTabSz="1824594" rtl="0" eaLnBrk="1" latinLnBrk="0" hangingPunct="1">
        <a:lnSpc>
          <a:spcPct val="90000"/>
        </a:lnSpc>
        <a:spcBef>
          <a:spcPts val="998"/>
        </a:spcBef>
        <a:buFont typeface="Arial" panose="020B0604020202020204" pitchFamily="34" charset="0"/>
        <a:buChar char="•"/>
        <a:defRPr sz="3991" kern="1200">
          <a:solidFill>
            <a:schemeClr val="tx1"/>
          </a:solidFill>
          <a:latin typeface="+mn-lt"/>
          <a:ea typeface="+mn-ea"/>
          <a:cs typeface="+mn-cs"/>
        </a:defRPr>
      </a:lvl3pPr>
      <a:lvl4pPr marL="3193039"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4pPr>
      <a:lvl5pPr marL="4105336"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5pPr>
      <a:lvl6pPr marL="5017633"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6pPr>
      <a:lvl7pPr marL="5929930"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7pPr>
      <a:lvl8pPr marL="6842227"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8pPr>
      <a:lvl9pPr marL="7754523" indent="-456148" algn="l" defTabSz="1824594" rtl="0" eaLnBrk="1" latinLnBrk="0" hangingPunct="1">
        <a:lnSpc>
          <a:spcPct val="90000"/>
        </a:lnSpc>
        <a:spcBef>
          <a:spcPts val="998"/>
        </a:spcBef>
        <a:buFont typeface="Arial" panose="020B0604020202020204" pitchFamily="34" charset="0"/>
        <a:buChar char="•"/>
        <a:defRPr sz="3592" kern="1200">
          <a:solidFill>
            <a:schemeClr val="tx1"/>
          </a:solidFill>
          <a:latin typeface="+mn-lt"/>
          <a:ea typeface="+mn-ea"/>
          <a:cs typeface="+mn-cs"/>
        </a:defRPr>
      </a:lvl9pPr>
    </p:bodyStyle>
    <p:otherStyle>
      <a:defPPr>
        <a:defRPr lang="en-US"/>
      </a:defPPr>
      <a:lvl1pPr marL="0" algn="l" defTabSz="1824594" rtl="0" eaLnBrk="1" latinLnBrk="0" hangingPunct="1">
        <a:defRPr sz="3592" kern="1200">
          <a:solidFill>
            <a:schemeClr val="tx1"/>
          </a:solidFill>
          <a:latin typeface="+mn-lt"/>
          <a:ea typeface="+mn-ea"/>
          <a:cs typeface="+mn-cs"/>
        </a:defRPr>
      </a:lvl1pPr>
      <a:lvl2pPr marL="912297" algn="l" defTabSz="1824594" rtl="0" eaLnBrk="1" latinLnBrk="0" hangingPunct="1">
        <a:defRPr sz="3592" kern="1200">
          <a:solidFill>
            <a:schemeClr val="tx1"/>
          </a:solidFill>
          <a:latin typeface="+mn-lt"/>
          <a:ea typeface="+mn-ea"/>
          <a:cs typeface="+mn-cs"/>
        </a:defRPr>
      </a:lvl2pPr>
      <a:lvl3pPr marL="1824594" algn="l" defTabSz="1824594" rtl="0" eaLnBrk="1" latinLnBrk="0" hangingPunct="1">
        <a:defRPr sz="3592" kern="1200">
          <a:solidFill>
            <a:schemeClr val="tx1"/>
          </a:solidFill>
          <a:latin typeface="+mn-lt"/>
          <a:ea typeface="+mn-ea"/>
          <a:cs typeface="+mn-cs"/>
        </a:defRPr>
      </a:lvl3pPr>
      <a:lvl4pPr marL="2736891" algn="l" defTabSz="1824594" rtl="0" eaLnBrk="1" latinLnBrk="0" hangingPunct="1">
        <a:defRPr sz="3592" kern="1200">
          <a:solidFill>
            <a:schemeClr val="tx1"/>
          </a:solidFill>
          <a:latin typeface="+mn-lt"/>
          <a:ea typeface="+mn-ea"/>
          <a:cs typeface="+mn-cs"/>
        </a:defRPr>
      </a:lvl4pPr>
      <a:lvl5pPr marL="3649188" algn="l" defTabSz="1824594" rtl="0" eaLnBrk="1" latinLnBrk="0" hangingPunct="1">
        <a:defRPr sz="3592" kern="1200">
          <a:solidFill>
            <a:schemeClr val="tx1"/>
          </a:solidFill>
          <a:latin typeface="+mn-lt"/>
          <a:ea typeface="+mn-ea"/>
          <a:cs typeface="+mn-cs"/>
        </a:defRPr>
      </a:lvl5pPr>
      <a:lvl6pPr marL="4561484" algn="l" defTabSz="1824594" rtl="0" eaLnBrk="1" latinLnBrk="0" hangingPunct="1">
        <a:defRPr sz="3592" kern="1200">
          <a:solidFill>
            <a:schemeClr val="tx1"/>
          </a:solidFill>
          <a:latin typeface="+mn-lt"/>
          <a:ea typeface="+mn-ea"/>
          <a:cs typeface="+mn-cs"/>
        </a:defRPr>
      </a:lvl6pPr>
      <a:lvl7pPr marL="5473781" algn="l" defTabSz="1824594" rtl="0" eaLnBrk="1" latinLnBrk="0" hangingPunct="1">
        <a:defRPr sz="3592" kern="1200">
          <a:solidFill>
            <a:schemeClr val="tx1"/>
          </a:solidFill>
          <a:latin typeface="+mn-lt"/>
          <a:ea typeface="+mn-ea"/>
          <a:cs typeface="+mn-cs"/>
        </a:defRPr>
      </a:lvl7pPr>
      <a:lvl8pPr marL="6386078" algn="l" defTabSz="1824594" rtl="0" eaLnBrk="1" latinLnBrk="0" hangingPunct="1">
        <a:defRPr sz="3592" kern="1200">
          <a:solidFill>
            <a:schemeClr val="tx1"/>
          </a:solidFill>
          <a:latin typeface="+mn-lt"/>
          <a:ea typeface="+mn-ea"/>
          <a:cs typeface="+mn-cs"/>
        </a:defRPr>
      </a:lvl8pPr>
      <a:lvl9pPr marL="7298375" algn="l" defTabSz="1824594" rtl="0" eaLnBrk="1" latinLnBrk="0" hangingPunct="1">
        <a:defRPr sz="359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148" userDrawn="1">
          <p15:clr>
            <a:srgbClr val="F26B43"/>
          </p15:clr>
        </p15:guide>
        <p15:guide id="2" orient="horz" pos="4310" userDrawn="1">
          <p15:clr>
            <a:srgbClr val="F26B43"/>
          </p15:clr>
        </p15:guide>
        <p15:guide id="3" orient="horz" pos="7848" userDrawn="1">
          <p15:clr>
            <a:srgbClr val="F26B43"/>
          </p15:clr>
        </p15:guide>
        <p15:guide id="4" orient="horz" pos="1089" userDrawn="1">
          <p15:clr>
            <a:srgbClr val="F26B43"/>
          </p15:clr>
        </p15:guide>
        <p15:guide id="5" pos="7679" userDrawn="1">
          <p15:clr>
            <a:srgbClr val="F26B43"/>
          </p15:clr>
        </p15:guide>
        <p15:guide id="6" pos="14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997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10</a:t>
            </a:fld>
            <a:endParaRPr lang="en-US" dirty="0"/>
          </a:p>
        </p:txBody>
      </p:sp>
    </p:spTree>
    <p:extLst>
      <p:ext uri="{BB962C8B-B14F-4D97-AF65-F5344CB8AC3E}">
        <p14:creationId xmlns:p14="http://schemas.microsoft.com/office/powerpoint/2010/main" val="3359749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11</a:t>
            </a:fld>
            <a:endParaRPr lang="en-US" dirty="0"/>
          </a:p>
        </p:txBody>
      </p:sp>
    </p:spTree>
    <p:extLst>
      <p:ext uri="{BB962C8B-B14F-4D97-AF65-F5344CB8AC3E}">
        <p14:creationId xmlns:p14="http://schemas.microsoft.com/office/powerpoint/2010/main" val="416966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1000" r="2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12</a:t>
            </a:fld>
            <a:endParaRPr lang="en-US" dirty="0"/>
          </a:p>
        </p:txBody>
      </p:sp>
    </p:spTree>
    <p:extLst>
      <p:ext uri="{BB962C8B-B14F-4D97-AF65-F5344CB8AC3E}">
        <p14:creationId xmlns:p14="http://schemas.microsoft.com/office/powerpoint/2010/main" val="2556006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1000" r="31000" b="1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13</a:t>
            </a:fld>
            <a:endParaRPr lang="en-US" dirty="0"/>
          </a:p>
        </p:txBody>
      </p:sp>
    </p:spTree>
    <p:extLst>
      <p:ext uri="{BB962C8B-B14F-4D97-AF65-F5344CB8AC3E}">
        <p14:creationId xmlns:p14="http://schemas.microsoft.com/office/powerpoint/2010/main" val="1396906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14</a:t>
            </a:fld>
            <a:endParaRPr lang="en-US" dirty="0"/>
          </a:p>
        </p:txBody>
      </p:sp>
    </p:spTree>
    <p:extLst>
      <p:ext uri="{BB962C8B-B14F-4D97-AF65-F5344CB8AC3E}">
        <p14:creationId xmlns:p14="http://schemas.microsoft.com/office/powerpoint/2010/main" val="1975906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12000" r="15000" b="1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15</a:t>
            </a:fld>
            <a:endParaRPr lang="en-US" dirty="0"/>
          </a:p>
        </p:txBody>
      </p:sp>
    </p:spTree>
    <p:extLst>
      <p:ext uri="{BB962C8B-B14F-4D97-AF65-F5344CB8AC3E}">
        <p14:creationId xmlns:p14="http://schemas.microsoft.com/office/powerpoint/2010/main" val="4235983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16</a:t>
            </a:fld>
            <a:endParaRPr lang="en-US" dirty="0"/>
          </a:p>
        </p:txBody>
      </p:sp>
    </p:spTree>
    <p:extLst>
      <p:ext uri="{BB962C8B-B14F-4D97-AF65-F5344CB8AC3E}">
        <p14:creationId xmlns:p14="http://schemas.microsoft.com/office/powerpoint/2010/main" val="959390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17</a:t>
            </a:fld>
            <a:endParaRPr lang="en-US" dirty="0"/>
          </a:p>
        </p:txBody>
      </p:sp>
    </p:spTree>
    <p:extLst>
      <p:ext uri="{BB962C8B-B14F-4D97-AF65-F5344CB8AC3E}">
        <p14:creationId xmlns:p14="http://schemas.microsoft.com/office/powerpoint/2010/main" val="532964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t="10000" r="3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18</a:t>
            </a:fld>
            <a:endParaRPr lang="en-US" dirty="0"/>
          </a:p>
        </p:txBody>
      </p:sp>
    </p:spTree>
    <p:extLst>
      <p:ext uri="{BB962C8B-B14F-4D97-AF65-F5344CB8AC3E}">
        <p14:creationId xmlns:p14="http://schemas.microsoft.com/office/powerpoint/2010/main" val="4100553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1600" y="5578059"/>
            <a:ext cx="20737513" cy="1754326"/>
          </a:xfrm>
        </p:spPr>
        <p:txBody>
          <a:bodyPr>
            <a:spAutoFit/>
          </a:bodyPr>
          <a:lstStyle/>
          <a:p>
            <a:r>
              <a:rPr lang="pl-PL" dirty="0" smtClean="0"/>
              <a:t>Hexagon</a:t>
            </a:r>
            <a:endParaRPr lang="en-US" dirty="0"/>
          </a:p>
        </p:txBody>
      </p:sp>
      <p:sp>
        <p:nvSpPr>
          <p:cNvPr id="3" name="Text Placeholder 2"/>
          <p:cNvSpPr>
            <a:spLocks noGrp="1"/>
          </p:cNvSpPr>
          <p:nvPr>
            <p:ph type="body" sz="quarter" idx="18"/>
          </p:nvPr>
        </p:nvSpPr>
        <p:spPr>
          <a:xfrm>
            <a:off x="1822450" y="7452000"/>
            <a:ext cx="20737513" cy="1569660"/>
          </a:xfrm>
        </p:spPr>
        <p:txBody>
          <a:bodyPr/>
          <a:lstStyle/>
          <a:p>
            <a:endParaRPr lang="en-US" dirty="0"/>
          </a:p>
        </p:txBody>
      </p:sp>
      <p:sp>
        <p:nvSpPr>
          <p:cNvPr id="4" name="Text Placeholder 3"/>
          <p:cNvSpPr>
            <a:spLocks noGrp="1"/>
          </p:cNvSpPr>
          <p:nvPr>
            <p:ph type="body" sz="quarter" idx="24"/>
          </p:nvPr>
        </p:nvSpPr>
        <p:spPr/>
        <p:txBody>
          <a:bodyPr/>
          <a:lstStyle/>
          <a:p>
            <a:endParaRPr lang="en-US" dirty="0"/>
          </a:p>
        </p:txBody>
      </p:sp>
    </p:spTree>
    <p:extLst>
      <p:ext uri="{BB962C8B-B14F-4D97-AF65-F5344CB8AC3E}">
        <p14:creationId xmlns:p14="http://schemas.microsoft.com/office/powerpoint/2010/main" val="4012690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pl-PL" dirty="0" smtClean="0"/>
              <a:t>Hexagonal Architecture</a:t>
            </a:r>
            <a:endParaRPr lang="en-US" dirty="0"/>
          </a:p>
        </p:txBody>
      </p:sp>
      <p:sp>
        <p:nvSpPr>
          <p:cNvPr id="3" name="Text Placeholder 2"/>
          <p:cNvSpPr>
            <a:spLocks noGrp="1"/>
          </p:cNvSpPr>
          <p:nvPr>
            <p:ph type="body" sz="quarter" idx="17"/>
          </p:nvPr>
        </p:nvSpPr>
        <p:spPr/>
        <p:txBody>
          <a:bodyPr/>
          <a:lstStyle/>
          <a:p>
            <a:r>
              <a:rPr lang="pl-PL" dirty="0" smtClean="0"/>
              <a:t>Waldemar Mękal</a:t>
            </a:r>
            <a:r>
              <a:rPr lang="en-US" dirty="0" smtClean="0"/>
              <a:t>  </a:t>
            </a:r>
            <a:r>
              <a:rPr lang="en-US" dirty="0"/>
              <a:t>· </a:t>
            </a:r>
            <a:r>
              <a:rPr lang="en-US" dirty="0" smtClean="0"/>
              <a:t>@</a:t>
            </a:r>
            <a:r>
              <a:rPr lang="pl-PL" dirty="0" smtClean="0"/>
              <a:t>wmekal</a:t>
            </a:r>
            <a:endParaRPr lang="en-US" dirty="0"/>
          </a:p>
        </p:txBody>
      </p:sp>
      <p:sp>
        <p:nvSpPr>
          <p:cNvPr id="4" name="Text Placeholder 3"/>
          <p:cNvSpPr>
            <a:spLocks noGrp="1"/>
          </p:cNvSpPr>
          <p:nvPr>
            <p:ph type="body" sz="quarter" idx="18"/>
          </p:nvPr>
        </p:nvSpPr>
        <p:spPr/>
        <p:txBody>
          <a:bodyPr/>
          <a:lstStyle/>
          <a:p>
            <a:r>
              <a:rPr lang="pl-PL" dirty="0" smtClean="0"/>
              <a:t>Explained</a:t>
            </a:r>
            <a:endParaRPr lang="en-US" dirty="0"/>
          </a:p>
        </p:txBody>
      </p:sp>
      <p:sp>
        <p:nvSpPr>
          <p:cNvPr id="5" name="Text Placeholder 4"/>
          <p:cNvSpPr>
            <a:spLocks noGrp="1"/>
          </p:cNvSpPr>
          <p:nvPr>
            <p:ph type="body" sz="quarter" idx="24"/>
          </p:nvPr>
        </p:nvSpPr>
        <p:spPr/>
        <p:txBody>
          <a:bodyPr/>
          <a:lstStyle/>
          <a:p>
            <a:endParaRPr lang="en-US" dirty="0"/>
          </a:p>
        </p:txBody>
      </p:sp>
      <p:sp>
        <p:nvSpPr>
          <p:cNvPr id="6" name="Picture Placeholder 5"/>
          <p:cNvSpPr>
            <a:spLocks noGrp="1"/>
          </p:cNvSpPr>
          <p:nvPr>
            <p:ph type="pic" sz="quarter" idx="16"/>
          </p:nvPr>
        </p:nvSpPr>
        <p:spPr/>
      </p:sp>
    </p:spTree>
    <p:extLst>
      <p:ext uri="{BB962C8B-B14F-4D97-AF65-F5344CB8AC3E}">
        <p14:creationId xmlns:p14="http://schemas.microsoft.com/office/powerpoint/2010/main" val="1121597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20</a:t>
            </a:fld>
            <a:endParaRPr lang="en-US" dirty="0"/>
          </a:p>
        </p:txBody>
      </p:sp>
    </p:spTree>
    <p:extLst>
      <p:ext uri="{BB962C8B-B14F-4D97-AF65-F5344CB8AC3E}">
        <p14:creationId xmlns:p14="http://schemas.microsoft.com/office/powerpoint/2010/main" val="1443632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21</a:t>
            </a:fld>
            <a:endParaRPr lang="en-US" dirty="0"/>
          </a:p>
        </p:txBody>
      </p:sp>
    </p:spTree>
    <p:extLst>
      <p:ext uri="{BB962C8B-B14F-4D97-AF65-F5344CB8AC3E}">
        <p14:creationId xmlns:p14="http://schemas.microsoft.com/office/powerpoint/2010/main" val="1580533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22</a:t>
            </a:fld>
            <a:endParaRPr lang="en-US" dirty="0"/>
          </a:p>
        </p:txBody>
      </p:sp>
    </p:spTree>
    <p:extLst>
      <p:ext uri="{BB962C8B-B14F-4D97-AF65-F5344CB8AC3E}">
        <p14:creationId xmlns:p14="http://schemas.microsoft.com/office/powerpoint/2010/main" val="1600235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23</a:t>
            </a:fld>
            <a:endParaRPr lang="en-US" dirty="0"/>
          </a:p>
        </p:txBody>
      </p:sp>
    </p:spTree>
    <p:extLst>
      <p:ext uri="{BB962C8B-B14F-4D97-AF65-F5344CB8AC3E}">
        <p14:creationId xmlns:p14="http://schemas.microsoft.com/office/powerpoint/2010/main" val="4053750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24</a:t>
            </a:fld>
            <a:endParaRPr lang="en-US" dirty="0"/>
          </a:p>
        </p:txBody>
      </p:sp>
    </p:spTree>
    <p:extLst>
      <p:ext uri="{BB962C8B-B14F-4D97-AF65-F5344CB8AC3E}">
        <p14:creationId xmlns:p14="http://schemas.microsoft.com/office/powerpoint/2010/main" val="2515259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25</a:t>
            </a:fld>
            <a:endParaRPr lang="en-US" dirty="0"/>
          </a:p>
        </p:txBody>
      </p:sp>
    </p:spTree>
    <p:extLst>
      <p:ext uri="{BB962C8B-B14F-4D97-AF65-F5344CB8AC3E}">
        <p14:creationId xmlns:p14="http://schemas.microsoft.com/office/powerpoint/2010/main" val="1147802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26</a:t>
            </a:fld>
            <a:endParaRPr lang="en-US" dirty="0"/>
          </a:p>
        </p:txBody>
      </p:sp>
    </p:spTree>
    <p:extLst>
      <p:ext uri="{BB962C8B-B14F-4D97-AF65-F5344CB8AC3E}">
        <p14:creationId xmlns:p14="http://schemas.microsoft.com/office/powerpoint/2010/main" val="4132459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8F63A3B-78C7-47BE-AE5E-E10140E04643}" type="slidenum">
              <a:rPr lang="en-US" smtClean="0"/>
              <a:pPr/>
              <a:t>27</a:t>
            </a:fld>
            <a:endParaRPr lang="en-US" dirty="0"/>
          </a:p>
        </p:txBody>
      </p:sp>
      <p:sp>
        <p:nvSpPr>
          <p:cNvPr id="6" name="Text Placeholder 5"/>
          <p:cNvSpPr>
            <a:spLocks noGrp="1"/>
          </p:cNvSpPr>
          <p:nvPr>
            <p:ph type="body" sz="quarter" idx="18"/>
          </p:nvPr>
        </p:nvSpPr>
        <p:spPr/>
        <p:txBody>
          <a:bodyPr>
            <a:noAutofit/>
          </a:bodyPr>
          <a:lstStyle/>
          <a:p>
            <a:r>
              <a:rPr lang="pl-PL" dirty="0" smtClean="0"/>
              <a:t>Co jest ważne?</a:t>
            </a:r>
            <a:endParaRPr lang="en-US" dirty="0"/>
          </a:p>
        </p:txBody>
      </p:sp>
      <p:sp>
        <p:nvSpPr>
          <p:cNvPr id="7" name="Text Placeholder 6"/>
          <p:cNvSpPr>
            <a:spLocks noGrp="1"/>
          </p:cNvSpPr>
          <p:nvPr>
            <p:ph type="body" sz="quarter" idx="19"/>
          </p:nvPr>
        </p:nvSpPr>
        <p:spPr/>
        <p:txBody>
          <a:bodyPr/>
          <a:lstStyle/>
          <a:p>
            <a:r>
              <a:rPr lang="pl-PL" sz="4800" b="1" dirty="0"/>
              <a:t>Adaptery powinny być głupie</a:t>
            </a:r>
            <a:endParaRPr lang="en-US" sz="4800" b="1" dirty="0"/>
          </a:p>
          <a:p>
            <a:endParaRPr lang="en-US" sz="4800" dirty="0"/>
          </a:p>
        </p:txBody>
      </p:sp>
      <p:sp>
        <p:nvSpPr>
          <p:cNvPr id="8" name="Text Placeholder 7"/>
          <p:cNvSpPr>
            <a:spLocks noGrp="1"/>
          </p:cNvSpPr>
          <p:nvPr>
            <p:ph type="body" sz="quarter" idx="20"/>
          </p:nvPr>
        </p:nvSpPr>
        <p:spPr/>
        <p:txBody>
          <a:bodyPr/>
          <a:lstStyle/>
          <a:p>
            <a:r>
              <a:rPr lang="pl-PL" sz="4800" b="1" dirty="0" smtClean="0"/>
              <a:t>Modularność + DIP</a:t>
            </a:r>
            <a:endParaRPr lang="en-US" sz="4800" b="1" dirty="0"/>
          </a:p>
        </p:txBody>
      </p:sp>
      <p:sp>
        <p:nvSpPr>
          <p:cNvPr id="9" name="Text Placeholder 8"/>
          <p:cNvSpPr>
            <a:spLocks noGrp="1"/>
          </p:cNvSpPr>
          <p:nvPr>
            <p:ph type="body" sz="quarter" idx="21"/>
          </p:nvPr>
        </p:nvSpPr>
        <p:spPr/>
        <p:txBody>
          <a:bodyPr/>
          <a:lstStyle/>
          <a:p>
            <a:r>
              <a:rPr lang="pl-PL" sz="4800" b="1" dirty="0" smtClean="0"/>
              <a:t>Środek jest najważniejszy</a:t>
            </a:r>
            <a:endParaRPr lang="en-US" sz="4800" b="1" dirty="0"/>
          </a:p>
        </p:txBody>
      </p:sp>
      <p:sp>
        <p:nvSpPr>
          <p:cNvPr id="5" name="Text Placeholder 4"/>
          <p:cNvSpPr>
            <a:spLocks noGrp="1"/>
          </p:cNvSpPr>
          <p:nvPr>
            <p:ph type="body" sz="quarter" idx="17"/>
          </p:nvPr>
        </p:nvSpPr>
        <p:spPr/>
        <p:txBody>
          <a:bodyPr/>
          <a:lstStyle/>
          <a:p>
            <a:pPr marL="0" indent="0">
              <a:buNone/>
            </a:pPr>
            <a:endParaRPr lang="en-US" dirty="0"/>
          </a:p>
        </p:txBody>
      </p:sp>
    </p:spTree>
    <p:extLst>
      <p:ext uri="{BB962C8B-B14F-4D97-AF65-F5344CB8AC3E}">
        <p14:creationId xmlns:p14="http://schemas.microsoft.com/office/powerpoint/2010/main" val="137064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8F63A3B-78C7-47BE-AE5E-E10140E04643}" type="slidenum">
              <a:rPr lang="en-US" smtClean="0"/>
              <a:pPr/>
              <a:t>28</a:t>
            </a:fld>
            <a:endParaRPr lang="en-US" dirty="0"/>
          </a:p>
        </p:txBody>
      </p:sp>
      <p:sp>
        <p:nvSpPr>
          <p:cNvPr id="6" name="Text Placeholder 5"/>
          <p:cNvSpPr>
            <a:spLocks noGrp="1"/>
          </p:cNvSpPr>
          <p:nvPr>
            <p:ph type="body" sz="quarter" idx="18"/>
          </p:nvPr>
        </p:nvSpPr>
        <p:spPr/>
        <p:txBody>
          <a:bodyPr>
            <a:noAutofit/>
          </a:bodyPr>
          <a:lstStyle/>
          <a:p>
            <a:r>
              <a:rPr lang="pl-PL" dirty="0" smtClean="0"/>
              <a:t>Co jest ważne?</a:t>
            </a:r>
            <a:endParaRPr lang="en-US" dirty="0"/>
          </a:p>
        </p:txBody>
      </p:sp>
      <p:sp>
        <p:nvSpPr>
          <p:cNvPr id="7" name="Text Placeholder 6"/>
          <p:cNvSpPr>
            <a:spLocks noGrp="1"/>
          </p:cNvSpPr>
          <p:nvPr>
            <p:ph type="body" sz="quarter" idx="19"/>
          </p:nvPr>
        </p:nvSpPr>
        <p:spPr/>
        <p:txBody>
          <a:bodyPr/>
          <a:lstStyle/>
          <a:p>
            <a:pPr lvl="0"/>
            <a:r>
              <a:rPr lang="pl-PL" sz="4800" b="1" dirty="0" smtClean="0">
                <a:solidFill>
                  <a:srgbClr val="141414">
                    <a:alpha val="30000"/>
                  </a:srgbClr>
                </a:solidFill>
              </a:rPr>
              <a:t>Adaptery </a:t>
            </a:r>
            <a:r>
              <a:rPr lang="pl-PL" sz="4800" b="1" dirty="0">
                <a:solidFill>
                  <a:srgbClr val="141414">
                    <a:alpha val="30000"/>
                  </a:srgbClr>
                </a:solidFill>
              </a:rPr>
              <a:t>powinny być </a:t>
            </a:r>
            <a:r>
              <a:rPr lang="pl-PL" sz="4800" b="1" dirty="0" smtClean="0">
                <a:solidFill>
                  <a:srgbClr val="141414">
                    <a:alpha val="30000"/>
                  </a:srgbClr>
                </a:solidFill>
              </a:rPr>
              <a:t>głupie</a:t>
            </a:r>
            <a:endParaRPr lang="en-US" dirty="0"/>
          </a:p>
        </p:txBody>
      </p:sp>
      <p:sp>
        <p:nvSpPr>
          <p:cNvPr id="8" name="Text Placeholder 7"/>
          <p:cNvSpPr>
            <a:spLocks noGrp="1"/>
          </p:cNvSpPr>
          <p:nvPr>
            <p:ph type="body" sz="quarter" idx="20"/>
          </p:nvPr>
        </p:nvSpPr>
        <p:spPr/>
        <p:txBody>
          <a:bodyPr/>
          <a:lstStyle/>
          <a:p>
            <a:pPr lvl="0"/>
            <a:r>
              <a:rPr lang="pl-PL" sz="4800" b="1" dirty="0">
                <a:solidFill>
                  <a:srgbClr val="141414"/>
                </a:solidFill>
              </a:rPr>
              <a:t>Modularność + </a:t>
            </a:r>
            <a:r>
              <a:rPr lang="pl-PL" sz="4800" b="1" dirty="0" smtClean="0">
                <a:solidFill>
                  <a:srgbClr val="141414"/>
                </a:solidFill>
              </a:rPr>
              <a:t>DIP</a:t>
            </a:r>
            <a:endParaRPr lang="en-US" sz="4800" b="1" dirty="0"/>
          </a:p>
        </p:txBody>
      </p:sp>
      <p:sp>
        <p:nvSpPr>
          <p:cNvPr id="9" name="Text Placeholder 8"/>
          <p:cNvSpPr>
            <a:spLocks noGrp="1"/>
          </p:cNvSpPr>
          <p:nvPr>
            <p:ph type="body" sz="quarter" idx="21"/>
          </p:nvPr>
        </p:nvSpPr>
        <p:spPr/>
        <p:txBody>
          <a:bodyPr/>
          <a:lstStyle/>
          <a:p>
            <a:r>
              <a:rPr lang="pl-PL" sz="4800" b="1" dirty="0" smtClean="0"/>
              <a:t>Środek jest najważniejszy</a:t>
            </a:r>
            <a:endParaRPr lang="en-US" sz="4800" b="1" dirty="0"/>
          </a:p>
        </p:txBody>
      </p:sp>
      <p:sp>
        <p:nvSpPr>
          <p:cNvPr id="5" name="Text Placeholder 4"/>
          <p:cNvSpPr>
            <a:spLocks noGrp="1"/>
          </p:cNvSpPr>
          <p:nvPr>
            <p:ph type="body" sz="quarter" idx="17"/>
          </p:nvPr>
        </p:nvSpPr>
        <p:spPr>
          <a:xfrm>
            <a:off x="12383976" y="5338523"/>
            <a:ext cx="1" cy="1271788"/>
          </a:xfrm>
        </p:spPr>
        <p:txBody>
          <a:bodyPr/>
          <a:lstStyle/>
          <a:p>
            <a:pPr marL="0" indent="0">
              <a:buNone/>
            </a:pPr>
            <a:endParaRPr lang="en-US" dirty="0"/>
          </a:p>
        </p:txBody>
      </p:sp>
    </p:spTree>
    <p:extLst>
      <p:ext uri="{BB962C8B-B14F-4D97-AF65-F5344CB8AC3E}">
        <p14:creationId xmlns:p14="http://schemas.microsoft.com/office/powerpoint/2010/main" val="991157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8F63A3B-78C7-47BE-AE5E-E10140E04643}" type="slidenum">
              <a:rPr lang="en-US" smtClean="0"/>
              <a:pPr/>
              <a:t>29</a:t>
            </a:fld>
            <a:endParaRPr lang="en-US" dirty="0"/>
          </a:p>
        </p:txBody>
      </p:sp>
      <p:sp>
        <p:nvSpPr>
          <p:cNvPr id="6" name="Text Placeholder 5"/>
          <p:cNvSpPr>
            <a:spLocks noGrp="1"/>
          </p:cNvSpPr>
          <p:nvPr>
            <p:ph type="body" sz="quarter" idx="18"/>
          </p:nvPr>
        </p:nvSpPr>
        <p:spPr/>
        <p:txBody>
          <a:bodyPr>
            <a:noAutofit/>
          </a:bodyPr>
          <a:lstStyle/>
          <a:p>
            <a:r>
              <a:rPr lang="pl-PL" dirty="0" smtClean="0"/>
              <a:t>Co jest ważne?</a:t>
            </a:r>
            <a:endParaRPr lang="en-US" dirty="0"/>
          </a:p>
        </p:txBody>
      </p:sp>
      <p:sp>
        <p:nvSpPr>
          <p:cNvPr id="7" name="Text Placeholder 6"/>
          <p:cNvSpPr>
            <a:spLocks noGrp="1"/>
          </p:cNvSpPr>
          <p:nvPr>
            <p:ph type="body" sz="quarter" idx="19"/>
          </p:nvPr>
        </p:nvSpPr>
        <p:spPr/>
        <p:txBody>
          <a:bodyPr/>
          <a:lstStyle/>
          <a:p>
            <a:pPr lvl="0"/>
            <a:r>
              <a:rPr lang="pl-PL" sz="4800" b="1" dirty="0">
                <a:solidFill>
                  <a:srgbClr val="141414">
                    <a:alpha val="30000"/>
                  </a:srgbClr>
                </a:solidFill>
              </a:rPr>
              <a:t>Adaptery powinny być głupie</a:t>
            </a:r>
            <a:endParaRPr lang="en-US" dirty="0"/>
          </a:p>
        </p:txBody>
      </p:sp>
      <p:sp>
        <p:nvSpPr>
          <p:cNvPr id="8" name="Text Placeholder 7"/>
          <p:cNvSpPr>
            <a:spLocks noGrp="1"/>
          </p:cNvSpPr>
          <p:nvPr>
            <p:ph type="body" sz="quarter" idx="20"/>
          </p:nvPr>
        </p:nvSpPr>
        <p:spPr/>
        <p:txBody>
          <a:bodyPr/>
          <a:lstStyle/>
          <a:p>
            <a:r>
              <a:rPr lang="pl-PL" sz="4800" b="1" dirty="0" smtClean="0"/>
              <a:t>Modularność + DIP</a:t>
            </a:r>
            <a:endParaRPr lang="en-US" sz="4800" b="1" dirty="0"/>
          </a:p>
        </p:txBody>
      </p:sp>
      <p:sp>
        <p:nvSpPr>
          <p:cNvPr id="9" name="Text Placeholder 8"/>
          <p:cNvSpPr>
            <a:spLocks noGrp="1"/>
          </p:cNvSpPr>
          <p:nvPr>
            <p:ph type="body" sz="quarter" idx="21"/>
          </p:nvPr>
        </p:nvSpPr>
        <p:spPr/>
        <p:txBody>
          <a:bodyPr/>
          <a:lstStyle/>
          <a:p>
            <a:pPr lvl="0"/>
            <a:r>
              <a:rPr lang="pl-PL" sz="4800" b="1" dirty="0">
                <a:solidFill>
                  <a:srgbClr val="141414"/>
                </a:solidFill>
              </a:rPr>
              <a:t>Środek jest </a:t>
            </a:r>
            <a:r>
              <a:rPr lang="pl-PL" sz="4800" b="1" dirty="0" smtClean="0">
                <a:solidFill>
                  <a:srgbClr val="141414"/>
                </a:solidFill>
              </a:rPr>
              <a:t>najważniejszy</a:t>
            </a:r>
            <a:endParaRPr lang="en-US" sz="4800" b="1" dirty="0">
              <a:solidFill>
                <a:srgbClr val="141414"/>
              </a:solidFill>
            </a:endParaRPr>
          </a:p>
          <a:p>
            <a:endParaRPr lang="en-US" sz="4800" b="1" dirty="0"/>
          </a:p>
        </p:txBody>
      </p:sp>
      <p:sp>
        <p:nvSpPr>
          <p:cNvPr id="5" name="Text Placeholder 4"/>
          <p:cNvSpPr>
            <a:spLocks noGrp="1"/>
          </p:cNvSpPr>
          <p:nvPr>
            <p:ph type="body" sz="quarter" idx="17"/>
          </p:nvPr>
        </p:nvSpPr>
        <p:spPr>
          <a:xfrm>
            <a:off x="12383976" y="8954713"/>
            <a:ext cx="1" cy="1271788"/>
          </a:xfrm>
        </p:spPr>
        <p:txBody>
          <a:bodyPr/>
          <a:lstStyle/>
          <a:p>
            <a:pPr marL="0" indent="0">
              <a:buNone/>
            </a:pPr>
            <a:endParaRPr lang="en-US" dirty="0"/>
          </a:p>
        </p:txBody>
      </p:sp>
    </p:spTree>
    <p:extLst>
      <p:ext uri="{BB962C8B-B14F-4D97-AF65-F5344CB8AC3E}">
        <p14:creationId xmlns:p14="http://schemas.microsoft.com/office/powerpoint/2010/main" val="3451477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8000" r="-5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3</a:t>
            </a:fld>
            <a:endParaRPr lang="en-US" dirty="0"/>
          </a:p>
        </p:txBody>
      </p:sp>
    </p:spTree>
    <p:extLst>
      <p:ext uri="{BB962C8B-B14F-4D97-AF65-F5344CB8AC3E}">
        <p14:creationId xmlns:p14="http://schemas.microsoft.com/office/powerpoint/2010/main" val="3509364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t="10000" r="3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30</a:t>
            </a:fld>
            <a:endParaRPr lang="en-US" dirty="0"/>
          </a:p>
        </p:txBody>
      </p:sp>
    </p:spTree>
    <p:extLst>
      <p:ext uri="{BB962C8B-B14F-4D97-AF65-F5344CB8AC3E}">
        <p14:creationId xmlns:p14="http://schemas.microsoft.com/office/powerpoint/2010/main" val="3874911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31</a:t>
            </a:fld>
            <a:endParaRPr lang="en-US" dirty="0"/>
          </a:p>
        </p:txBody>
      </p:sp>
    </p:spTree>
    <p:extLst>
      <p:ext uri="{BB962C8B-B14F-4D97-AF65-F5344CB8AC3E}">
        <p14:creationId xmlns:p14="http://schemas.microsoft.com/office/powerpoint/2010/main" val="4143408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32</a:t>
            </a:fld>
            <a:endParaRPr lang="en-US" dirty="0"/>
          </a:p>
        </p:txBody>
      </p:sp>
    </p:spTree>
    <p:extLst>
      <p:ext uri="{BB962C8B-B14F-4D97-AF65-F5344CB8AC3E}">
        <p14:creationId xmlns:p14="http://schemas.microsoft.com/office/powerpoint/2010/main" val="355365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1600" y="5578059"/>
            <a:ext cx="20737513" cy="1754326"/>
          </a:xfrm>
        </p:spPr>
        <p:txBody>
          <a:bodyPr>
            <a:spAutoFit/>
          </a:bodyPr>
          <a:lstStyle/>
          <a:p>
            <a:r>
              <a:rPr lang="pl-PL" dirty="0" smtClean="0"/>
              <a:t>Kiedy używać?</a:t>
            </a:r>
            <a:r>
              <a:rPr lang="en-US" dirty="0" smtClean="0"/>
              <a:t> </a:t>
            </a:r>
            <a:endParaRPr lang="en-US" dirty="0"/>
          </a:p>
        </p:txBody>
      </p:sp>
      <p:sp>
        <p:nvSpPr>
          <p:cNvPr id="3" name="Text Placeholder 2"/>
          <p:cNvSpPr>
            <a:spLocks noGrp="1"/>
          </p:cNvSpPr>
          <p:nvPr>
            <p:ph type="body" sz="quarter" idx="18"/>
          </p:nvPr>
        </p:nvSpPr>
        <p:spPr>
          <a:xfrm>
            <a:off x="1822450" y="7452000"/>
            <a:ext cx="20737513" cy="1569660"/>
          </a:xfrm>
        </p:spPr>
        <p:txBody>
          <a:bodyPr/>
          <a:lstStyle/>
          <a:p>
            <a:endParaRPr lang="en-US" dirty="0"/>
          </a:p>
        </p:txBody>
      </p:sp>
      <p:sp>
        <p:nvSpPr>
          <p:cNvPr id="4" name="Text Placeholder 3"/>
          <p:cNvSpPr>
            <a:spLocks noGrp="1"/>
          </p:cNvSpPr>
          <p:nvPr>
            <p:ph type="body" sz="quarter" idx="24"/>
          </p:nvPr>
        </p:nvSpPr>
        <p:spPr/>
        <p:txBody>
          <a:bodyPr/>
          <a:lstStyle/>
          <a:p>
            <a:endParaRPr lang="en-US" dirty="0"/>
          </a:p>
        </p:txBody>
      </p:sp>
    </p:spTree>
    <p:extLst>
      <p:ext uri="{BB962C8B-B14F-4D97-AF65-F5344CB8AC3E}">
        <p14:creationId xmlns:p14="http://schemas.microsoft.com/office/powerpoint/2010/main" val="443304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34</a:t>
            </a:fld>
            <a:endParaRPr lang="en-US" dirty="0"/>
          </a:p>
        </p:txBody>
      </p:sp>
    </p:spTree>
    <p:extLst>
      <p:ext uri="{BB962C8B-B14F-4D97-AF65-F5344CB8AC3E}">
        <p14:creationId xmlns:p14="http://schemas.microsoft.com/office/powerpoint/2010/main" val="1417825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35</a:t>
            </a:fld>
            <a:endParaRPr lang="en-US" dirty="0"/>
          </a:p>
        </p:txBody>
      </p:sp>
    </p:spTree>
    <p:extLst>
      <p:ext uri="{BB962C8B-B14F-4D97-AF65-F5344CB8AC3E}">
        <p14:creationId xmlns:p14="http://schemas.microsoft.com/office/powerpoint/2010/main" val="1790454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36</a:t>
            </a:fld>
            <a:endParaRPr lang="en-US" dirty="0"/>
          </a:p>
        </p:txBody>
      </p:sp>
    </p:spTree>
    <p:extLst>
      <p:ext uri="{BB962C8B-B14F-4D97-AF65-F5344CB8AC3E}">
        <p14:creationId xmlns:p14="http://schemas.microsoft.com/office/powerpoint/2010/main" val="2383073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37</a:t>
            </a:fld>
            <a:endParaRPr lang="en-US" dirty="0"/>
          </a:p>
        </p:txBody>
      </p:sp>
    </p:spTree>
    <p:extLst>
      <p:ext uri="{BB962C8B-B14F-4D97-AF65-F5344CB8AC3E}">
        <p14:creationId xmlns:p14="http://schemas.microsoft.com/office/powerpoint/2010/main" val="3066679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38</a:t>
            </a:fld>
            <a:endParaRPr lang="en-US" dirty="0"/>
          </a:p>
        </p:txBody>
      </p:sp>
    </p:spTree>
    <p:extLst>
      <p:ext uri="{BB962C8B-B14F-4D97-AF65-F5344CB8AC3E}">
        <p14:creationId xmlns:p14="http://schemas.microsoft.com/office/powerpoint/2010/main" val="518514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938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4</a:t>
            </a:fld>
            <a:endParaRPr lang="en-US" dirty="0"/>
          </a:p>
        </p:txBody>
      </p:sp>
    </p:spTree>
    <p:extLst>
      <p:ext uri="{BB962C8B-B14F-4D97-AF65-F5344CB8AC3E}">
        <p14:creationId xmlns:p14="http://schemas.microsoft.com/office/powerpoint/2010/main" val="2491675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Thank you!</a:t>
            </a:r>
          </a:p>
        </p:txBody>
      </p:sp>
      <p:sp>
        <p:nvSpPr>
          <p:cNvPr id="3" name="Text Placeholder 2"/>
          <p:cNvSpPr>
            <a:spLocks noGrp="1"/>
          </p:cNvSpPr>
          <p:nvPr>
            <p:ph type="body" sz="quarter" idx="17"/>
          </p:nvPr>
        </p:nvSpPr>
        <p:spPr/>
        <p:txBody>
          <a:bodyPr/>
          <a:lstStyle/>
          <a:p>
            <a:r>
              <a:rPr lang="pl-PL" dirty="0"/>
              <a:t>Waldemar Mękal</a:t>
            </a:r>
            <a:r>
              <a:rPr lang="en-US" dirty="0"/>
              <a:t>  · @</a:t>
            </a:r>
            <a:r>
              <a:rPr lang="pl-PL" dirty="0"/>
              <a:t>wmekal</a:t>
            </a:r>
            <a:endParaRPr lang="en-US" dirty="0"/>
          </a:p>
        </p:txBody>
      </p:sp>
      <p:sp>
        <p:nvSpPr>
          <p:cNvPr id="4" name="Text Placeholder 3"/>
          <p:cNvSpPr>
            <a:spLocks noGrp="1"/>
          </p:cNvSpPr>
          <p:nvPr>
            <p:ph type="body" sz="quarter" idx="18"/>
          </p:nvPr>
        </p:nvSpPr>
        <p:spPr/>
        <p:txBody>
          <a:bodyPr/>
          <a:lstStyle/>
          <a:p>
            <a:r>
              <a:rPr lang="en-US" dirty="0"/>
              <a:t>Go visit </a:t>
            </a:r>
            <a:r>
              <a:rPr lang="en-US" dirty="0" smtClean="0"/>
              <a:t>pgs-soft.com</a:t>
            </a:r>
            <a:endParaRPr lang="en-US" dirty="0"/>
          </a:p>
        </p:txBody>
      </p:sp>
    </p:spTree>
    <p:extLst>
      <p:ext uri="{BB962C8B-B14F-4D97-AF65-F5344CB8AC3E}">
        <p14:creationId xmlns:p14="http://schemas.microsoft.com/office/powerpoint/2010/main" val="20389256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610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B23AFF4-AB7D-4542-AD75-8A65A6417A0D}" type="slidenum">
              <a:rPr lang="en-US" smtClean="0"/>
              <a:pPr/>
              <a:t>5</a:t>
            </a:fld>
            <a:endParaRPr lang="en-US" dirty="0"/>
          </a:p>
        </p:txBody>
      </p:sp>
    </p:spTree>
    <p:extLst>
      <p:ext uri="{BB962C8B-B14F-4D97-AF65-F5344CB8AC3E}">
        <p14:creationId xmlns:p14="http://schemas.microsoft.com/office/powerpoint/2010/main" val="1423606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6</a:t>
            </a:fld>
            <a:endParaRPr lang="en-US" dirty="0"/>
          </a:p>
        </p:txBody>
      </p:sp>
    </p:spTree>
    <p:extLst>
      <p:ext uri="{BB962C8B-B14F-4D97-AF65-F5344CB8AC3E}">
        <p14:creationId xmlns:p14="http://schemas.microsoft.com/office/powerpoint/2010/main" val="2211563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7</a:t>
            </a:fld>
            <a:endParaRPr lang="en-US" dirty="0"/>
          </a:p>
        </p:txBody>
      </p:sp>
    </p:spTree>
    <p:extLst>
      <p:ext uri="{BB962C8B-B14F-4D97-AF65-F5344CB8AC3E}">
        <p14:creationId xmlns:p14="http://schemas.microsoft.com/office/powerpoint/2010/main" val="1546529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0BCAB40-950E-BF48-B23C-5B27430E5311}" type="slidenum">
              <a:rPr lang="en-US" smtClean="0"/>
              <a:pPr/>
              <a:t>8</a:t>
            </a:fld>
            <a:endParaRPr lang="en-US" dirty="0"/>
          </a:p>
        </p:txBody>
      </p:sp>
    </p:spTree>
    <p:extLst>
      <p:ext uri="{BB962C8B-B14F-4D97-AF65-F5344CB8AC3E}">
        <p14:creationId xmlns:p14="http://schemas.microsoft.com/office/powerpoint/2010/main" val="2137879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1600" y="5578059"/>
            <a:ext cx="20737513" cy="1754326"/>
          </a:xfrm>
        </p:spPr>
        <p:txBody>
          <a:bodyPr>
            <a:spAutoFit/>
          </a:bodyPr>
          <a:lstStyle/>
          <a:p>
            <a:r>
              <a:rPr lang="pl-PL" dirty="0" smtClean="0"/>
              <a:t>Architektura warstwowa</a:t>
            </a:r>
            <a:endParaRPr lang="en-US" dirty="0"/>
          </a:p>
        </p:txBody>
      </p:sp>
      <p:sp>
        <p:nvSpPr>
          <p:cNvPr id="3" name="Text Placeholder 2"/>
          <p:cNvSpPr>
            <a:spLocks noGrp="1"/>
          </p:cNvSpPr>
          <p:nvPr>
            <p:ph type="body" sz="quarter" idx="18"/>
          </p:nvPr>
        </p:nvSpPr>
        <p:spPr>
          <a:xfrm>
            <a:off x="1822450" y="7452000"/>
            <a:ext cx="20737513" cy="1569660"/>
          </a:xfrm>
        </p:spPr>
        <p:txBody>
          <a:bodyPr/>
          <a:lstStyle/>
          <a:p>
            <a:endParaRPr lang="en-US" dirty="0"/>
          </a:p>
        </p:txBody>
      </p:sp>
      <p:sp>
        <p:nvSpPr>
          <p:cNvPr id="4" name="Text Placeholder 3"/>
          <p:cNvSpPr>
            <a:spLocks noGrp="1"/>
          </p:cNvSpPr>
          <p:nvPr>
            <p:ph type="body" sz="quarter" idx="24"/>
          </p:nvPr>
        </p:nvSpPr>
        <p:spPr/>
        <p:txBody>
          <a:bodyPr/>
          <a:lstStyle/>
          <a:p>
            <a:endParaRPr lang="en-US" dirty="0"/>
          </a:p>
        </p:txBody>
      </p:sp>
    </p:spTree>
    <p:extLst>
      <p:ext uri="{BB962C8B-B14F-4D97-AF65-F5344CB8AC3E}">
        <p14:creationId xmlns:p14="http://schemas.microsoft.com/office/powerpoint/2010/main" val="109816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PGS Softwar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_PGS Presentation Template &amp; How-to Deck - PowerPoint_201710" id="{5CC9E4FA-AA62-504F-9741-2880D7FF9D72}" vid="{E3CC8EAF-8DD8-F240-A438-F30656D748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416</TotalTime>
  <Words>100</Words>
  <Application>Microsoft Office PowerPoint</Application>
  <PresentationFormat>Custom</PresentationFormat>
  <Paragraphs>54</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Gill Sans</vt:lpstr>
      <vt:lpstr>Helvetica</vt:lpstr>
      <vt:lpstr>Helvetica Light</vt:lpstr>
      <vt:lpstr>PGS Software Theme</vt:lpstr>
      <vt:lpstr>PowerPoint Presentation</vt:lpstr>
      <vt:lpstr>Hexagonal Architecture</vt:lpstr>
      <vt:lpstr>PowerPoint Presentation</vt:lpstr>
      <vt:lpstr>PowerPoint Presentation</vt:lpstr>
      <vt:lpstr>PowerPoint Presentation</vt:lpstr>
      <vt:lpstr>PowerPoint Presentation</vt:lpstr>
      <vt:lpstr>PowerPoint Presentation</vt:lpstr>
      <vt:lpstr>PowerPoint Presentation</vt:lpstr>
      <vt:lpstr>Architektura warstwowa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Hexagon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Kiedy używać? </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Manager/>
  <Company/>
  <LinksUpToDate>false</LinksUpToDate>
  <SharedDoc>false</SharedDoc>
  <HyperlinkBase>https://www.pgs-soft.com/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Krzysztof Piwowar</dc:creator>
  <cp:keywords/>
  <dc:description/>
  <cp:lastModifiedBy>Waldemar Mekal (PGS Software)</cp:lastModifiedBy>
  <cp:revision>86</cp:revision>
  <dcterms:created xsi:type="dcterms:W3CDTF">2017-10-05T11:16:34Z</dcterms:created>
  <dcterms:modified xsi:type="dcterms:W3CDTF">2019-03-28T17:36:03Z</dcterms:modified>
  <cp:category/>
</cp:coreProperties>
</file>