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handoutMasterIdLst>
    <p:handoutMasterId r:id="rId70"/>
  </p:handoutMasterIdLst>
  <p:sldIdLst>
    <p:sldId id="257" r:id="rId2"/>
    <p:sldId id="354" r:id="rId3"/>
    <p:sldId id="355" r:id="rId4"/>
    <p:sldId id="256" r:id="rId5"/>
    <p:sldId id="319" r:id="rId6"/>
    <p:sldId id="352" r:id="rId7"/>
    <p:sldId id="269" r:id="rId8"/>
    <p:sldId id="258" r:id="rId9"/>
    <p:sldId id="275" r:id="rId10"/>
    <p:sldId id="291" r:id="rId11"/>
    <p:sldId id="292" r:id="rId12"/>
    <p:sldId id="293" r:id="rId13"/>
    <p:sldId id="276" r:id="rId14"/>
    <p:sldId id="351" r:id="rId15"/>
    <p:sldId id="259" r:id="rId16"/>
    <p:sldId id="295" r:id="rId17"/>
    <p:sldId id="260" r:id="rId18"/>
    <p:sldId id="277" r:id="rId19"/>
    <p:sldId id="296" r:id="rId20"/>
    <p:sldId id="297" r:id="rId21"/>
    <p:sldId id="261" r:id="rId22"/>
    <p:sldId id="315" r:id="rId23"/>
    <p:sldId id="298" r:id="rId24"/>
    <p:sldId id="262" r:id="rId25"/>
    <p:sldId id="316" r:id="rId26"/>
    <p:sldId id="299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8" r:id="rId36"/>
    <p:sldId id="349" r:id="rId37"/>
    <p:sldId id="336" r:id="rId38"/>
    <p:sldId id="338" r:id="rId39"/>
    <p:sldId id="350" r:id="rId40"/>
    <p:sldId id="263" r:id="rId41"/>
    <p:sldId id="280" r:id="rId42"/>
    <p:sldId id="300" r:id="rId43"/>
    <p:sldId id="325" r:id="rId44"/>
    <p:sldId id="326" r:id="rId45"/>
    <p:sldId id="327" r:id="rId46"/>
    <p:sldId id="328" r:id="rId47"/>
    <p:sldId id="329" r:id="rId48"/>
    <p:sldId id="330" r:id="rId49"/>
    <p:sldId id="264" r:id="rId50"/>
    <p:sldId id="302" r:id="rId51"/>
    <p:sldId id="265" r:id="rId52"/>
    <p:sldId id="303" r:id="rId53"/>
    <p:sldId id="304" r:id="rId54"/>
    <p:sldId id="305" r:id="rId55"/>
    <p:sldId id="274" r:id="rId56"/>
    <p:sldId id="290" r:id="rId57"/>
    <p:sldId id="321" r:id="rId58"/>
    <p:sldId id="331" r:id="rId59"/>
    <p:sldId id="320" r:id="rId60"/>
    <p:sldId id="271" r:id="rId61"/>
    <p:sldId id="287" r:id="rId62"/>
    <p:sldId id="273" r:id="rId63"/>
    <p:sldId id="332" r:id="rId64"/>
    <p:sldId id="353" r:id="rId65"/>
    <p:sldId id="272" r:id="rId66"/>
    <p:sldId id="335" r:id="rId67"/>
    <p:sldId id="314" r:id="rId68"/>
    <p:sldId id="324" r:id="rId6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5" autoAdjust="0"/>
    <p:restoredTop sz="96586" autoAdjust="0"/>
  </p:normalViewPr>
  <p:slideViewPr>
    <p:cSldViewPr snapToGrid="0">
      <p:cViewPr varScale="1">
        <p:scale>
          <a:sx n="55" d="100"/>
          <a:sy n="55" d="100"/>
        </p:scale>
        <p:origin x="96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7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72" d="100"/>
        <a:sy n="172" d="100"/>
      </p:scale>
      <p:origin x="0" y="-2088"/>
    </p:cViewPr>
  </p:sorterViewPr>
  <p:notesViewPr>
    <p:cSldViewPr snapToGrid="0">
      <p:cViewPr varScale="1">
        <p:scale>
          <a:sx n="90" d="100"/>
          <a:sy n="90" d="100"/>
        </p:scale>
        <p:origin x="34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35AB5-BDCF-40A4-A0D1-C03C6A39A61F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3B035-9D67-4255-BCFC-A9C8473135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9450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14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60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47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8517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106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046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618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944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55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97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06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71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22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370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8267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45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02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C293B00-E595-41A2-8FCD-8319E5E2D1A7}" type="datetimeFigureOut">
              <a:rPr lang="pl-PL" smtClean="0"/>
              <a:t>2014-10-21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A42A8A6-D851-4CF0-903F-A0F3C50552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077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jaroslaw.stadnicki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dobry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53050"/>
            <a:ext cx="10515600" cy="82391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l-PL" sz="1800" dirty="0" smtClean="0"/>
              <a:t>Jarosław Stadnicki</a:t>
            </a:r>
            <a:br>
              <a:rPr lang="pl-PL" sz="1800" dirty="0" smtClean="0"/>
            </a:br>
            <a:r>
              <a:rPr lang="pl-PL" sz="1800" dirty="0" smtClean="0">
                <a:hlinkClick r:id="rId2"/>
              </a:rPr>
              <a:t>jaroslaw.stadnicki@gmail.com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@</a:t>
            </a:r>
            <a:r>
              <a:rPr lang="pl-PL" sz="1800" dirty="0" err="1" smtClean="0"/>
              <a:t>j_stadnicki</a:t>
            </a:r>
            <a:endParaRPr lang="pl-PL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1690688"/>
            <a:ext cx="4467225" cy="2981872"/>
          </a:xfrm>
          <a:prstGeom prst="rect">
            <a:avLst/>
          </a:prstGeom>
        </p:spPr>
      </p:pic>
      <p:pic>
        <p:nvPicPr>
          <p:cNvPr id="12294" name="Picture 6" descr="http://www.g4g.it/g4g/frames/bandiere/keyboardhead_g4g_i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232101"/>
            <a:ext cx="4148137" cy="29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0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Magic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328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Magic </a:t>
            </a:r>
            <a:r>
              <a:rPr lang="pl-PL" dirty="0" err="1" smtClean="0"/>
              <a:t>numbers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 smtClean="0"/>
              <a:t>date</a:t>
            </a:r>
            <a:r>
              <a:rPr lang="pl-PL" dirty="0" smtClean="0"/>
              <a:t> = </a:t>
            </a:r>
            <a:r>
              <a:rPr lang="pl-PL" dirty="0" err="1" smtClean="0"/>
              <a:t>DateTime.Now.AddDays</a:t>
            </a:r>
            <a:r>
              <a:rPr lang="pl-PL" dirty="0" smtClean="0"/>
              <a:t>(42);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err="1"/>
              <a:t>const</a:t>
            </a:r>
            <a:r>
              <a:rPr lang="pl-PL" dirty="0"/>
              <a:t> </a:t>
            </a:r>
            <a:r>
              <a:rPr lang="pl-PL" dirty="0" err="1"/>
              <a:t>int</a:t>
            </a:r>
            <a:r>
              <a:rPr lang="pl-PL" dirty="0"/>
              <a:t> </a:t>
            </a:r>
            <a:r>
              <a:rPr lang="pl-PL" dirty="0" err="1"/>
              <a:t>MeaningOfLifeAndEverything</a:t>
            </a:r>
            <a:r>
              <a:rPr lang="pl-PL" dirty="0"/>
              <a:t> = 42;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/>
              <a:t>date</a:t>
            </a:r>
            <a:r>
              <a:rPr lang="pl-PL" dirty="0"/>
              <a:t> = </a:t>
            </a:r>
            <a:r>
              <a:rPr lang="pl-PL" dirty="0" err="1" smtClean="0"/>
              <a:t>DateTime.Now.AddDays</a:t>
            </a:r>
            <a:r>
              <a:rPr lang="pl-PL" dirty="0" smtClean="0"/>
              <a:t>(</a:t>
            </a:r>
            <a:r>
              <a:rPr lang="pl-PL" dirty="0" err="1" smtClean="0"/>
              <a:t>MeaningOfLifeAndEverything</a:t>
            </a:r>
            <a:r>
              <a:rPr lang="pl-PL" dirty="0" smtClean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0810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Magic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328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 smtClean="0"/>
              <a:t>int</a:t>
            </a:r>
            <a:r>
              <a:rPr lang="en-US" sz="1800" dirty="0" smtClean="0"/>
              <a:t> </a:t>
            </a:r>
            <a:r>
              <a:rPr lang="en-US" sz="1800" dirty="0" err="1" smtClean="0"/>
              <a:t>recordsAdded</a:t>
            </a:r>
            <a:r>
              <a:rPr lang="en-US" sz="1800" dirty="0" smtClean="0"/>
              <a:t> = ds2.Tables[0].Rows[0].Field&lt;</a:t>
            </a:r>
            <a:r>
              <a:rPr lang="en-US" sz="1800" dirty="0" err="1" smtClean="0"/>
              <a:t>int</a:t>
            </a:r>
            <a:r>
              <a:rPr lang="en-US" sz="1800" dirty="0" smtClean="0"/>
              <a:t>&gt;("</a:t>
            </a:r>
            <a:r>
              <a:rPr lang="en-US" sz="1800" dirty="0" err="1" smtClean="0"/>
              <a:t>RecordsAdded</a:t>
            </a:r>
            <a:r>
              <a:rPr lang="en-US" sz="1800" dirty="0" smtClean="0"/>
              <a:t>");</a:t>
            </a:r>
          </a:p>
          <a:p>
            <a:endParaRPr lang="pl-PL" sz="1800" dirty="0" smtClean="0"/>
          </a:p>
          <a:p>
            <a:endParaRPr lang="pl-PL" sz="1800" dirty="0" smtClean="0"/>
          </a:p>
          <a:p>
            <a:pPr marL="0" indent="0">
              <a:buNone/>
            </a:pPr>
            <a:r>
              <a:rPr lang="en-US" sz="1800" dirty="0"/>
              <a:t>public static class </a:t>
            </a:r>
            <a:r>
              <a:rPr lang="en-US" sz="1800" dirty="0" err="1" smtClean="0"/>
              <a:t>DatabaseDefinitions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en-US" sz="1800" dirty="0" smtClean="0"/>
              <a:t>{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en-US" sz="1800" dirty="0" smtClean="0"/>
              <a:t>    </a:t>
            </a:r>
            <a:r>
              <a:rPr lang="en-US" sz="1800" dirty="0"/>
              <a:t>public </a:t>
            </a:r>
            <a:r>
              <a:rPr lang="en-US" sz="1800" dirty="0" err="1"/>
              <a:t>const</a:t>
            </a:r>
            <a:r>
              <a:rPr lang="en-US" sz="1800" dirty="0"/>
              <a:t> string </a:t>
            </a:r>
            <a:r>
              <a:rPr lang="en-US" sz="1800" dirty="0" err="1" smtClean="0"/>
              <a:t>PlaceWithAddedRecord</a:t>
            </a:r>
            <a:r>
              <a:rPr lang="pl-PL" sz="1800" dirty="0" smtClean="0"/>
              <a:t>s</a:t>
            </a:r>
            <a:r>
              <a:rPr lang="en-US" sz="1800" dirty="0" smtClean="0"/>
              <a:t> </a:t>
            </a:r>
            <a:r>
              <a:rPr lang="en-US" sz="1800" dirty="0"/>
              <a:t>= "</a:t>
            </a:r>
            <a:r>
              <a:rPr lang="en-US" sz="1800" dirty="0" err="1"/>
              <a:t>RecordsAdded</a:t>
            </a:r>
            <a:r>
              <a:rPr lang="en-US" sz="1800" dirty="0" smtClean="0"/>
              <a:t>";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en-US" sz="1800" dirty="0" smtClean="0"/>
              <a:t>    </a:t>
            </a:r>
            <a:r>
              <a:rPr lang="en-US" sz="1800" dirty="0"/>
              <a:t>/* more strings here </a:t>
            </a:r>
            <a:r>
              <a:rPr lang="en-US" sz="1800" dirty="0" smtClean="0"/>
              <a:t>*/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en-US" sz="1800" dirty="0" smtClean="0"/>
              <a:t>}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en-US" sz="1800" dirty="0" err="1"/>
              <a:t>int</a:t>
            </a:r>
            <a:r>
              <a:rPr lang="en-US" sz="1800" dirty="0"/>
              <a:t> </a:t>
            </a:r>
            <a:r>
              <a:rPr lang="en-US" sz="1800" dirty="0" err="1"/>
              <a:t>recordsAdded</a:t>
            </a:r>
            <a:r>
              <a:rPr lang="en-US" sz="1800" dirty="0"/>
              <a:t> = ds2.Tables[0].Rows[0].Field&lt;</a:t>
            </a:r>
            <a:r>
              <a:rPr lang="en-US" sz="1800" dirty="0" err="1"/>
              <a:t>int</a:t>
            </a:r>
            <a:r>
              <a:rPr lang="en-US" sz="1800" dirty="0" smtClean="0"/>
              <a:t>&gt;(</a:t>
            </a:r>
            <a:r>
              <a:rPr lang="en-US" sz="1800" dirty="0" err="1" smtClean="0"/>
              <a:t>DatabaseDefinitions.PlaceWithAddedRecord</a:t>
            </a:r>
            <a:r>
              <a:rPr lang="pl-PL" sz="1800" dirty="0" smtClean="0"/>
              <a:t>s</a:t>
            </a:r>
            <a:r>
              <a:rPr lang="en-US" sz="1800" dirty="0" smtClean="0"/>
              <a:t>);</a:t>
            </a: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7739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Magic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err="1" smtClean="0"/>
              <a:t>Values</a:t>
            </a:r>
            <a:r>
              <a:rPr lang="pl-PL" dirty="0" smtClean="0"/>
              <a:t> in </a:t>
            </a:r>
            <a:r>
              <a:rPr lang="pl-PL" dirty="0" err="1" smtClean="0"/>
              <a:t>comments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/// &lt;summary&gt;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///  lower than 0 indicates it's LT operator,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/// </a:t>
            </a:r>
            <a:r>
              <a:rPr lang="en-US" dirty="0" smtClean="0"/>
              <a:t> zero - EQ, 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/// </a:t>
            </a:r>
            <a:r>
              <a:rPr lang="en-US" dirty="0" smtClean="0"/>
              <a:t>greater than 0 - GT, 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/// </a:t>
            </a:r>
            <a:r>
              <a:rPr lang="en-US" dirty="0" smtClean="0"/>
              <a:t>null - no </a:t>
            </a:r>
            <a:r>
              <a:rPr lang="en-US" dirty="0" err="1" smtClean="0"/>
              <a:t>comparision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/// &lt;/summary&gt;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US" dirty="0"/>
              <a:t>public </a:t>
            </a:r>
            <a:r>
              <a:rPr lang="en-US" dirty="0" err="1"/>
              <a:t>enum</a:t>
            </a:r>
            <a:r>
              <a:rPr lang="en-US" dirty="0"/>
              <a:t> </a:t>
            </a:r>
            <a:r>
              <a:rPr lang="en-US" dirty="0" err="1"/>
              <a:t>CompareResult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{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    Error = 0,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    Lower,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    Equal,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    Greater</a:t>
            </a:r>
            <a:r>
              <a:rPr lang="pl-PL" dirty="0"/>
              <a:t/>
            </a:r>
            <a:br>
              <a:rPr lang="pl-PL" dirty="0"/>
            </a:br>
            <a:r>
              <a:rPr lang="en-US" dirty="0" smtClean="0"/>
              <a:t>}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40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if-else-if-else-if-else-if-else-if-else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0970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if (x == y)</a:t>
            </a:r>
          </a:p>
          <a:p>
            <a:pPr marL="0" indent="0">
              <a:buNone/>
            </a:pPr>
            <a:r>
              <a:rPr lang="en-US" dirty="0"/>
              <a:t>{</a:t>
            </a:r>
          </a:p>
          <a:p>
            <a:pPr marL="0" indent="0">
              <a:buNone/>
            </a:pPr>
            <a:r>
              <a:rPr lang="en-US" dirty="0"/>
              <a:t>    /* code here */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else if (y == z)</a:t>
            </a:r>
          </a:p>
          <a:p>
            <a:pPr marL="0" indent="0">
              <a:buNone/>
            </a:pPr>
            <a:r>
              <a:rPr lang="en-US" dirty="0"/>
              <a:t>{</a:t>
            </a:r>
          </a:p>
          <a:p>
            <a:pPr marL="0" indent="0">
              <a:buNone/>
            </a:pPr>
            <a:r>
              <a:rPr lang="en-US" dirty="0"/>
              <a:t>    /* code here */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else if (z == x)</a:t>
            </a:r>
          </a:p>
          <a:p>
            <a:pPr marL="0" indent="0">
              <a:buNone/>
            </a:pPr>
            <a:r>
              <a:rPr lang="en-US" dirty="0"/>
              <a:t>{</a:t>
            </a:r>
          </a:p>
          <a:p>
            <a:pPr marL="0" indent="0">
              <a:buNone/>
            </a:pPr>
            <a:r>
              <a:rPr lang="en-US" dirty="0"/>
              <a:t>    /* code here */</a:t>
            </a:r>
          </a:p>
          <a:p>
            <a:pPr marL="0" indent="0">
              <a:buNone/>
            </a:pPr>
            <a:r>
              <a:rPr lang="en-US" dirty="0"/>
              <a:t>}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68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if-else-if-else-if-else-if-else-if-else</a:t>
            </a:r>
            <a:endParaRPr lang="pl-PL" dirty="0"/>
          </a:p>
        </p:txBody>
      </p:sp>
      <p:pic>
        <p:nvPicPr>
          <p:cNvPr id="4098" name="Picture 2" descr="http://s3.amazonaws.com/rapgenius/tumblr_m96gtmOlPk1r6ni3ro1_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43" y="1707672"/>
            <a:ext cx="4086466" cy="403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80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if-else-if-else-if-else-if-else-if-else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if (x == y</a:t>
            </a:r>
            <a:r>
              <a:rPr lang="en-US" dirty="0" smtClean="0"/>
              <a:t>)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{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</a:t>
            </a:r>
            <a:r>
              <a:rPr lang="en-US" dirty="0"/>
              <a:t>/* code here </a:t>
            </a:r>
            <a:r>
              <a:rPr lang="en-US" dirty="0" smtClean="0"/>
              <a:t>*/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}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else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{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</a:t>
            </a:r>
            <a:r>
              <a:rPr lang="en-US" dirty="0"/>
              <a:t>if (y == z</a:t>
            </a:r>
            <a:r>
              <a:rPr lang="en-US" dirty="0" smtClean="0"/>
              <a:t>)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{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    </a:t>
            </a:r>
            <a:r>
              <a:rPr lang="en-US" dirty="0"/>
              <a:t>/* code here </a:t>
            </a:r>
            <a:r>
              <a:rPr lang="en-US" dirty="0" smtClean="0"/>
              <a:t>*/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}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else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{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    </a:t>
            </a:r>
            <a:r>
              <a:rPr lang="en-US" dirty="0"/>
              <a:t>if (z == x</a:t>
            </a:r>
            <a:r>
              <a:rPr lang="en-US" dirty="0" smtClean="0"/>
              <a:t>)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    {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        </a:t>
            </a:r>
            <a:r>
              <a:rPr lang="en-US" dirty="0"/>
              <a:t>/* code here </a:t>
            </a:r>
            <a:r>
              <a:rPr lang="en-US" dirty="0" smtClean="0"/>
              <a:t>*/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    }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    }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}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60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if-else-if-else-if-else-if-else-if-else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6876"/>
            <a:ext cx="5181600" cy="50863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void </a:t>
            </a:r>
            <a:r>
              <a:rPr lang="pl-PL" dirty="0" smtClean="0"/>
              <a:t>Method_0(int </a:t>
            </a:r>
            <a:r>
              <a:rPr lang="pl-PL" dirty="0"/>
              <a:t>x, int y, int z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if (x == y</a:t>
            </a:r>
            <a:r>
              <a:rPr lang="pl-PL" dirty="0" smtClean="0"/>
              <a:t>)    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this.Method_1(x,y,z);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    else 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/>
              <a:t>this.Method_2(x,y,z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>private </a:t>
            </a:r>
            <a:r>
              <a:rPr lang="pl-PL" dirty="0"/>
              <a:t>void Method_2(int x, int y, int z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if (y == z</a:t>
            </a:r>
            <a:r>
              <a:rPr lang="pl-PL" dirty="0" smtClean="0"/>
              <a:t>)    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/>
              <a:t>this.Method_3(x, y, z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    else    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/>
              <a:t>this.Method_4(x, y, z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>private </a:t>
            </a:r>
            <a:r>
              <a:rPr lang="pl-PL" dirty="0"/>
              <a:t>void Method_4(int x, int y, int z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if (z == x</a:t>
            </a:r>
            <a:r>
              <a:rPr lang="pl-PL" dirty="0" smtClean="0"/>
              <a:t>)    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/>
              <a:t>this.Method_5(x, y, z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66875"/>
            <a:ext cx="5181600" cy="50863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2400" dirty="0" err="1"/>
              <a:t>private</a:t>
            </a:r>
            <a:r>
              <a:rPr lang="pl-PL" sz="2400" dirty="0"/>
              <a:t> </a:t>
            </a:r>
            <a:r>
              <a:rPr lang="pl-PL" sz="2400" dirty="0" err="1"/>
              <a:t>void</a:t>
            </a:r>
            <a:r>
              <a:rPr lang="pl-PL" sz="2400" dirty="0"/>
              <a:t> Method_1(</a:t>
            </a:r>
            <a:r>
              <a:rPr lang="pl-PL" sz="2400" dirty="0" err="1"/>
              <a:t>int</a:t>
            </a:r>
            <a:r>
              <a:rPr lang="pl-PL" sz="2400" dirty="0"/>
              <a:t> x, </a:t>
            </a:r>
            <a:r>
              <a:rPr lang="pl-PL" sz="2400" dirty="0" err="1"/>
              <a:t>int</a:t>
            </a:r>
            <a:r>
              <a:rPr lang="pl-PL" sz="2400" dirty="0"/>
              <a:t> y, </a:t>
            </a:r>
            <a:r>
              <a:rPr lang="pl-PL" sz="2400" dirty="0" err="1"/>
              <a:t>int</a:t>
            </a:r>
            <a:r>
              <a:rPr lang="pl-PL" sz="2400" dirty="0"/>
              <a:t> z) </a:t>
            </a:r>
            <a:br>
              <a:rPr lang="pl-PL" sz="2400" dirty="0"/>
            </a:br>
            <a:r>
              <a:rPr lang="pl-PL" sz="2400" dirty="0"/>
              <a:t>{   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/* </a:t>
            </a:r>
            <a:r>
              <a:rPr lang="pl-PL" sz="2400" dirty="0" err="1"/>
              <a:t>code</a:t>
            </a:r>
            <a:r>
              <a:rPr lang="pl-PL" sz="2400" dirty="0"/>
              <a:t> </a:t>
            </a:r>
            <a:r>
              <a:rPr lang="pl-PL" sz="2400" dirty="0" err="1"/>
              <a:t>goes</a:t>
            </a:r>
            <a:r>
              <a:rPr lang="pl-PL" sz="2400" dirty="0"/>
              <a:t> </a:t>
            </a:r>
            <a:r>
              <a:rPr lang="pl-PL" sz="2400" dirty="0" err="1"/>
              <a:t>here</a:t>
            </a:r>
            <a:r>
              <a:rPr lang="pl-PL" sz="2400" dirty="0"/>
              <a:t> */  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}</a:t>
            </a:r>
          </a:p>
          <a:p>
            <a:pPr marL="0" indent="0">
              <a:buNone/>
            </a:pP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err="1"/>
              <a:t>private</a:t>
            </a:r>
            <a:r>
              <a:rPr lang="pl-PL" sz="2400" dirty="0"/>
              <a:t> </a:t>
            </a:r>
            <a:r>
              <a:rPr lang="pl-PL" sz="2400" dirty="0" err="1"/>
              <a:t>void</a:t>
            </a:r>
            <a:r>
              <a:rPr lang="pl-PL" sz="2400" dirty="0"/>
              <a:t> Method_5(</a:t>
            </a:r>
            <a:r>
              <a:rPr lang="pl-PL" sz="2400" dirty="0" err="1"/>
              <a:t>int</a:t>
            </a:r>
            <a:r>
              <a:rPr lang="pl-PL" sz="2400" dirty="0"/>
              <a:t> x, </a:t>
            </a:r>
            <a:r>
              <a:rPr lang="pl-PL" sz="2400" dirty="0" err="1"/>
              <a:t>int</a:t>
            </a:r>
            <a:r>
              <a:rPr lang="pl-PL" sz="2400" dirty="0"/>
              <a:t> y, </a:t>
            </a:r>
            <a:r>
              <a:rPr lang="pl-PL" sz="2400" dirty="0" err="1"/>
              <a:t>int</a:t>
            </a:r>
            <a:r>
              <a:rPr lang="pl-PL" sz="2400" dirty="0"/>
              <a:t> z)</a:t>
            </a:r>
            <a:br>
              <a:rPr lang="pl-PL" sz="2400" dirty="0"/>
            </a:br>
            <a:r>
              <a:rPr lang="pl-PL" sz="2400" dirty="0"/>
              <a:t>{   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/* </a:t>
            </a:r>
            <a:r>
              <a:rPr lang="pl-PL" sz="2400" dirty="0" err="1"/>
              <a:t>code</a:t>
            </a:r>
            <a:r>
              <a:rPr lang="pl-PL" sz="2400" dirty="0"/>
              <a:t> </a:t>
            </a:r>
            <a:r>
              <a:rPr lang="pl-PL" sz="2400" dirty="0" err="1"/>
              <a:t>goes</a:t>
            </a:r>
            <a:r>
              <a:rPr lang="pl-PL" sz="2400" dirty="0"/>
              <a:t> </a:t>
            </a:r>
            <a:r>
              <a:rPr lang="pl-PL" sz="2400" dirty="0" err="1"/>
              <a:t>here</a:t>
            </a:r>
            <a:r>
              <a:rPr lang="pl-PL" sz="2400" dirty="0"/>
              <a:t> */  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}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 smtClean="0"/>
          </a:p>
          <a:p>
            <a:pPr marL="0" indent="0">
              <a:buNone/>
            </a:pPr>
            <a:r>
              <a:rPr lang="pl-PL" sz="2400" dirty="0" err="1" smtClean="0"/>
              <a:t>private</a:t>
            </a:r>
            <a:r>
              <a:rPr lang="pl-PL" sz="2400" dirty="0" smtClean="0"/>
              <a:t> </a:t>
            </a:r>
            <a:r>
              <a:rPr lang="pl-PL" sz="2400" dirty="0" err="1"/>
              <a:t>void</a:t>
            </a:r>
            <a:r>
              <a:rPr lang="pl-PL" sz="2400" dirty="0"/>
              <a:t> Method_3(</a:t>
            </a:r>
            <a:r>
              <a:rPr lang="pl-PL" sz="2400" dirty="0" err="1"/>
              <a:t>int</a:t>
            </a:r>
            <a:r>
              <a:rPr lang="pl-PL" sz="2400" dirty="0"/>
              <a:t> x, </a:t>
            </a:r>
            <a:r>
              <a:rPr lang="pl-PL" sz="2400" dirty="0" err="1"/>
              <a:t>int</a:t>
            </a:r>
            <a:r>
              <a:rPr lang="pl-PL" sz="2400" dirty="0"/>
              <a:t> y, </a:t>
            </a:r>
            <a:r>
              <a:rPr lang="pl-PL" sz="2400" dirty="0" err="1"/>
              <a:t>int</a:t>
            </a:r>
            <a:r>
              <a:rPr lang="pl-PL" sz="2400" dirty="0"/>
              <a:t> z)</a:t>
            </a:r>
            <a:br>
              <a:rPr lang="pl-PL" sz="2400" dirty="0"/>
            </a:br>
            <a:r>
              <a:rPr lang="pl-PL" sz="2400" dirty="0" smtClean="0"/>
              <a:t>{</a:t>
            </a:r>
            <a:br>
              <a:rPr lang="pl-PL" sz="2400" dirty="0" smtClean="0"/>
            </a:br>
            <a:r>
              <a:rPr lang="pl-PL" sz="2400" dirty="0" smtClean="0"/>
              <a:t>	/* </a:t>
            </a:r>
            <a:r>
              <a:rPr lang="pl-PL" sz="2400" dirty="0" err="1"/>
              <a:t>code</a:t>
            </a:r>
            <a:r>
              <a:rPr lang="pl-PL" sz="2400" dirty="0"/>
              <a:t> </a:t>
            </a:r>
            <a:r>
              <a:rPr lang="pl-PL" sz="2400" dirty="0" err="1"/>
              <a:t>goes</a:t>
            </a:r>
            <a:r>
              <a:rPr lang="pl-PL" sz="2400" dirty="0"/>
              <a:t> </a:t>
            </a:r>
            <a:r>
              <a:rPr lang="pl-PL" sz="2400" dirty="0" err="1"/>
              <a:t>here</a:t>
            </a:r>
            <a:r>
              <a:rPr lang="pl-PL" sz="2400" dirty="0"/>
              <a:t> */  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}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234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train</a:t>
            </a:r>
            <a:r>
              <a:rPr lang="pl-PL" dirty="0" smtClean="0"/>
              <a:t> </a:t>
            </a:r>
            <a:r>
              <a:rPr lang="pl-PL" dirty="0" err="1" smtClean="0"/>
              <a:t>wreck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return foo(goo(new { </a:t>
            </a:r>
            <a:r>
              <a:rPr lang="en-US" dirty="0" smtClean="0"/>
              <a:t>x </a:t>
            </a:r>
            <a:r>
              <a:rPr lang="en-US" dirty="0"/>
              <a:t>= 1, y = zoo() </a:t>
            </a:r>
            <a:r>
              <a:rPr lang="en-US" dirty="0" smtClean="0"/>
              <a:t>}));</a:t>
            </a:r>
            <a:endParaRPr lang="pl-PL" dirty="0" smtClean="0"/>
          </a:p>
          <a:p>
            <a:endParaRPr lang="pl-PL" dirty="0"/>
          </a:p>
          <a:p>
            <a:r>
              <a:rPr lang="pl-PL" dirty="0" err="1" smtClean="0"/>
              <a:t>myDataSource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.</a:t>
            </a:r>
            <a:r>
              <a:rPr lang="pl-PL" dirty="0" err="1"/>
              <a:t>Where</a:t>
            </a:r>
            <a:r>
              <a:rPr lang="pl-PL" dirty="0"/>
              <a:t>(x =&gt; x == 123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.</a:t>
            </a:r>
            <a:r>
              <a:rPr lang="pl-PL" dirty="0" err="1"/>
              <a:t>Where</a:t>
            </a:r>
            <a:r>
              <a:rPr lang="pl-PL" dirty="0"/>
              <a:t>(x =&gt; </a:t>
            </a:r>
            <a:r>
              <a:rPr lang="pl-PL" dirty="0" err="1"/>
              <a:t>x.Property.HasValue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.Select(x =&gt; </a:t>
            </a:r>
            <a:r>
              <a:rPr lang="pl-PL" dirty="0" err="1"/>
              <a:t>x.Property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.</a:t>
            </a:r>
            <a:r>
              <a:rPr lang="pl-PL" dirty="0" err="1"/>
              <a:t>Where</a:t>
            </a:r>
            <a:r>
              <a:rPr lang="pl-PL" dirty="0"/>
              <a:t>(x =&gt; </a:t>
            </a:r>
            <a:r>
              <a:rPr lang="pl-PL" dirty="0" err="1"/>
              <a:t>x.AnotherPropert.Contains</a:t>
            </a:r>
            <a:r>
              <a:rPr lang="pl-PL" dirty="0"/>
              <a:t>("</a:t>
            </a:r>
            <a:r>
              <a:rPr lang="pl-PL" dirty="0" err="1"/>
              <a:t>asd</a:t>
            </a:r>
            <a:r>
              <a:rPr lang="pl-PL" dirty="0" smtClean="0"/>
              <a:t>"))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.Select(x =&gt; </a:t>
            </a:r>
            <a:r>
              <a:rPr lang="pl-PL" dirty="0" err="1"/>
              <a:t>new</a:t>
            </a:r>
            <a:r>
              <a:rPr lang="pl-PL" dirty="0"/>
              <a:t> { </a:t>
            </a:r>
            <a:r>
              <a:rPr lang="pl-PL" dirty="0" err="1"/>
              <a:t>x.Id</a:t>
            </a:r>
            <a:r>
              <a:rPr lang="pl-PL" dirty="0"/>
              <a:t>, </a:t>
            </a:r>
            <a:r>
              <a:rPr lang="pl-PL" dirty="0" err="1"/>
              <a:t>x.Name</a:t>
            </a:r>
            <a:r>
              <a:rPr lang="pl-PL" dirty="0"/>
              <a:t> </a:t>
            </a:r>
            <a:r>
              <a:rPr lang="pl-PL" dirty="0" smtClean="0"/>
              <a:t>})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.</a:t>
            </a:r>
            <a:r>
              <a:rPr lang="pl-PL" dirty="0" err="1"/>
              <a:t>ToList</a:t>
            </a:r>
            <a:r>
              <a:rPr lang="pl-PL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14848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train</a:t>
            </a:r>
            <a:r>
              <a:rPr lang="pl-PL" dirty="0" smtClean="0"/>
              <a:t> </a:t>
            </a:r>
            <a:r>
              <a:rPr lang="pl-PL" dirty="0" err="1" smtClean="0"/>
              <a:t>wreck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3074" name="Picture 2" descr="http://replygif.net/i/2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7" y="1825625"/>
            <a:ext cx="5343525" cy="436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train</a:t>
            </a:r>
            <a:r>
              <a:rPr lang="pl-PL" dirty="0" smtClean="0"/>
              <a:t> </a:t>
            </a:r>
            <a:r>
              <a:rPr lang="pl-PL" dirty="0" err="1" smtClean="0"/>
              <a:t>wreck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return foo(goo(new { x = 1, y = zoo() }));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/>
              <a:t>zooResult</a:t>
            </a:r>
            <a:r>
              <a:rPr lang="pl-PL" dirty="0"/>
              <a:t> = zoo</a:t>
            </a:r>
            <a:r>
              <a:rPr lang="pl-PL" dirty="0" smtClean="0"/>
              <a:t>();</a:t>
            </a:r>
            <a:br>
              <a:rPr lang="pl-PL" dirty="0" smtClean="0"/>
            </a:b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/>
              <a:t>gooInput</a:t>
            </a:r>
            <a:r>
              <a:rPr lang="pl-PL" dirty="0"/>
              <a:t> =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GooInputParameter</a:t>
            </a:r>
            <a:r>
              <a:rPr lang="pl-PL" dirty="0"/>
              <a:t>(1, </a:t>
            </a:r>
            <a:r>
              <a:rPr lang="pl-PL" dirty="0" err="1" smtClean="0"/>
              <a:t>zooResult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 smtClean="0"/>
              <a:t>gooResult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 err="1"/>
              <a:t>goo</a:t>
            </a:r>
            <a:r>
              <a:rPr lang="pl-PL" dirty="0"/>
              <a:t>(</a:t>
            </a:r>
            <a:r>
              <a:rPr lang="pl-PL" dirty="0" err="1"/>
              <a:t>gooInput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/>
              <a:t>fooResult</a:t>
            </a:r>
            <a:r>
              <a:rPr lang="pl-PL" dirty="0"/>
              <a:t> = </a:t>
            </a:r>
            <a:r>
              <a:rPr lang="pl-PL" dirty="0" err="1" smtClean="0"/>
              <a:t>foo</a:t>
            </a:r>
            <a:r>
              <a:rPr lang="pl-PL" dirty="0" smtClean="0"/>
              <a:t>(</a:t>
            </a:r>
            <a:r>
              <a:rPr lang="pl-PL" dirty="0" err="1" smtClean="0"/>
              <a:t>gooResult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smtClean="0"/>
              <a:t>return </a:t>
            </a:r>
            <a:r>
              <a:rPr lang="pl-PL" dirty="0" err="1"/>
              <a:t>fooResult</a:t>
            </a:r>
            <a:r>
              <a:rPr lang="pl-PL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4405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07" y="646183"/>
            <a:ext cx="2333386" cy="15555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1125" y="2792283"/>
            <a:ext cx="3430800" cy="2286000"/>
            <a:chOff x="541125" y="3076575"/>
            <a:chExt cx="3430800" cy="2286000"/>
          </a:xfrm>
        </p:grpSpPr>
        <p:grpSp>
          <p:nvGrpSpPr>
            <p:cNvPr id="21" name="Group 20"/>
            <p:cNvGrpSpPr/>
            <p:nvPr/>
          </p:nvGrpSpPr>
          <p:grpSpPr>
            <a:xfrm>
              <a:off x="541125" y="3076575"/>
              <a:ext cx="3430800" cy="2286000"/>
              <a:chOff x="541125" y="2928937"/>
              <a:chExt cx="3430800" cy="228600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025" y="2928937"/>
                <a:ext cx="3429000" cy="228600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41125" y="2928937"/>
                <a:ext cx="3430800" cy="2286000"/>
              </a:xfrm>
              <a:prstGeom prst="rect">
                <a:avLst/>
              </a:prstGeom>
              <a:solidFill>
                <a:srgbClr val="FF7726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</p:grpSp>
        <p:sp>
          <p:nvSpPr>
            <p:cNvPr id="22" name="TextBox 20"/>
            <p:cNvSpPr txBox="1"/>
            <p:nvPr/>
          </p:nvSpPr>
          <p:spPr>
            <a:xfrm>
              <a:off x="775388" y="3742522"/>
              <a:ext cx="29622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800" dirty="0" smtClean="0">
                  <a:solidFill>
                    <a:schemeClr val="bg1"/>
                  </a:solidFill>
                  <a:latin typeface="Mayberry Pro Semibold" panose="020B0703040504020203" pitchFamily="34" charset="0"/>
                </a:rPr>
                <a:t>Tworzenie oprogramowania</a:t>
              </a:r>
              <a:endParaRPr lang="pl-PL" sz="2800" dirty="0">
                <a:solidFill>
                  <a:schemeClr val="bg1"/>
                </a:solidFill>
                <a:latin typeface="Mayberry Pro Semibold" panose="020B07030405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80600" y="2792283"/>
            <a:ext cx="3430800" cy="2286000"/>
            <a:chOff x="4380600" y="3076575"/>
            <a:chExt cx="3430800" cy="2286000"/>
          </a:xfrm>
        </p:grpSpPr>
        <p:grpSp>
          <p:nvGrpSpPr>
            <p:cNvPr id="17" name="Group 16"/>
            <p:cNvGrpSpPr/>
            <p:nvPr/>
          </p:nvGrpSpPr>
          <p:grpSpPr>
            <a:xfrm>
              <a:off x="4380600" y="3076575"/>
              <a:ext cx="3430800" cy="2286000"/>
              <a:chOff x="4175362" y="2466935"/>
              <a:chExt cx="3430800" cy="228600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6262" y="2466935"/>
                <a:ext cx="3429000" cy="228600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175362" y="2466935"/>
                <a:ext cx="3430800" cy="2286000"/>
              </a:xfrm>
              <a:prstGeom prst="rect">
                <a:avLst/>
              </a:prstGeom>
              <a:solidFill>
                <a:schemeClr val="tx1">
                  <a:alpha val="5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/>
              </a:p>
            </p:txBody>
          </p:sp>
        </p:grpSp>
        <p:sp>
          <p:nvSpPr>
            <p:cNvPr id="18" name="TextBox 21"/>
            <p:cNvSpPr txBox="1"/>
            <p:nvPr/>
          </p:nvSpPr>
          <p:spPr>
            <a:xfrm>
              <a:off x="4614862" y="3742522"/>
              <a:ext cx="29622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800" dirty="0" smtClean="0">
                  <a:solidFill>
                    <a:schemeClr val="bg1"/>
                  </a:solidFill>
                  <a:latin typeface="Mayberry Pro Semibold" panose="020B0703040504020203" pitchFamily="34" charset="0"/>
                </a:rPr>
                <a:t>Aplikacje mobilne</a:t>
              </a:r>
              <a:endParaRPr lang="pl-PL" sz="2800" dirty="0">
                <a:solidFill>
                  <a:schemeClr val="bg1"/>
                </a:solidFill>
                <a:latin typeface="Mayberry Pro Semibold" panose="020B070304050402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20075" y="2792283"/>
            <a:ext cx="3430800" cy="2286000"/>
            <a:chOff x="8220075" y="3076575"/>
            <a:chExt cx="3430800" cy="228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8220075" y="3076575"/>
              <a:ext cx="3430800" cy="2286000"/>
              <a:chOff x="8218275" y="2186027"/>
              <a:chExt cx="3430800" cy="22860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175" y="2186027"/>
                <a:ext cx="3429000" cy="22860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8218275" y="2186027"/>
                <a:ext cx="3430800" cy="2286000"/>
              </a:xfrm>
              <a:prstGeom prst="rect">
                <a:avLst/>
              </a:prstGeom>
              <a:solidFill>
                <a:srgbClr val="FF7726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>
                  <a:solidFill>
                    <a:srgbClr val="FF7726"/>
                  </a:solidFill>
                </a:endParaRPr>
              </a:p>
            </p:txBody>
          </p:sp>
        </p:grpSp>
        <p:sp>
          <p:nvSpPr>
            <p:cNvPr id="14" name="TextBox 22"/>
            <p:cNvSpPr txBox="1"/>
            <p:nvPr/>
          </p:nvSpPr>
          <p:spPr>
            <a:xfrm>
              <a:off x="8454337" y="3742522"/>
              <a:ext cx="29622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800" dirty="0" smtClean="0">
                  <a:solidFill>
                    <a:schemeClr val="bg1"/>
                  </a:solidFill>
                  <a:latin typeface="Mayberry Pro Semibold" panose="020B0703040504020203" pitchFamily="34" charset="0"/>
                </a:rPr>
                <a:t>Testowanie oprogramowania</a:t>
              </a:r>
              <a:endParaRPr lang="pl-PL" sz="2800" dirty="0">
                <a:solidFill>
                  <a:schemeClr val="bg1"/>
                </a:solidFill>
                <a:latin typeface="Mayberry Pro Semibold" panose="020B0703040504020203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8561494" y="1423978"/>
            <a:ext cx="274796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544" y="1395403"/>
            <a:ext cx="274796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28"/>
          <p:cNvSpPr txBox="1"/>
          <p:nvPr/>
        </p:nvSpPr>
        <p:spPr>
          <a:xfrm>
            <a:off x="4007194" y="5811708"/>
            <a:ext cx="417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dirty="0" smtClean="0">
                <a:latin typeface="Mayberry Pro Light" panose="020B0503040504020203" pitchFamily="34" charset="0"/>
              </a:rPr>
              <a:t>www.pgs-soft.com</a:t>
            </a:r>
            <a:endParaRPr lang="pl-PL" sz="2000" dirty="0">
              <a:latin typeface="Mayberry Pro Light" panose="020B05030405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1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train wreck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7629" y="1732449"/>
            <a:ext cx="5060497" cy="4058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err="1" smtClean="0"/>
              <a:t>myDataSource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 .</a:t>
            </a:r>
            <a:r>
              <a:rPr lang="pl-PL" sz="1800" dirty="0" err="1" smtClean="0"/>
              <a:t>Where</a:t>
            </a:r>
            <a:r>
              <a:rPr lang="pl-PL" sz="1800" dirty="0" smtClean="0"/>
              <a:t>(x =&gt; x == 123)</a:t>
            </a:r>
            <a:br>
              <a:rPr lang="pl-PL" sz="1800" dirty="0" smtClean="0"/>
            </a:br>
            <a:r>
              <a:rPr lang="pl-PL" sz="1800" dirty="0" smtClean="0"/>
              <a:t>  .</a:t>
            </a:r>
            <a:r>
              <a:rPr lang="pl-PL" sz="1800" dirty="0" err="1" smtClean="0"/>
              <a:t>Where</a:t>
            </a:r>
            <a:r>
              <a:rPr lang="pl-PL" sz="1800" dirty="0" smtClean="0"/>
              <a:t>(x =&gt; </a:t>
            </a:r>
            <a:r>
              <a:rPr lang="pl-PL" sz="1800" dirty="0" err="1" smtClean="0"/>
              <a:t>x.Property.HasValue</a:t>
            </a:r>
            <a:r>
              <a:rPr lang="pl-PL" sz="1800" dirty="0" smtClean="0"/>
              <a:t>)</a:t>
            </a:r>
            <a:br>
              <a:rPr lang="pl-PL" sz="1800" dirty="0" smtClean="0"/>
            </a:br>
            <a:r>
              <a:rPr lang="pl-PL" sz="1800" dirty="0" smtClean="0"/>
              <a:t>  .Select(x =&gt; </a:t>
            </a:r>
            <a:r>
              <a:rPr lang="pl-PL" sz="1800" dirty="0" err="1" smtClean="0"/>
              <a:t>x.Property</a:t>
            </a:r>
            <a:r>
              <a:rPr lang="pl-PL" sz="1800" dirty="0" smtClean="0"/>
              <a:t>)</a:t>
            </a:r>
            <a:br>
              <a:rPr lang="pl-PL" sz="1800" dirty="0" smtClean="0"/>
            </a:br>
            <a:r>
              <a:rPr lang="pl-PL" sz="1800" dirty="0" smtClean="0"/>
              <a:t>  .</a:t>
            </a:r>
            <a:r>
              <a:rPr lang="pl-PL" sz="1800" dirty="0" err="1" smtClean="0"/>
              <a:t>Where</a:t>
            </a:r>
            <a:r>
              <a:rPr lang="pl-PL" sz="1800" dirty="0" smtClean="0"/>
              <a:t>(x =&gt; </a:t>
            </a:r>
            <a:r>
              <a:rPr lang="pl-PL" sz="1800" dirty="0" err="1" smtClean="0"/>
              <a:t>x.AnotherPropert.Contains</a:t>
            </a:r>
            <a:r>
              <a:rPr lang="pl-PL" sz="1800" dirty="0" smtClean="0"/>
              <a:t>("</a:t>
            </a:r>
            <a:r>
              <a:rPr lang="pl-PL" sz="1800" dirty="0" err="1" smtClean="0"/>
              <a:t>asd</a:t>
            </a:r>
            <a:r>
              <a:rPr lang="pl-PL" sz="1800" dirty="0" smtClean="0"/>
              <a:t>"))</a:t>
            </a:r>
            <a:br>
              <a:rPr lang="pl-PL" sz="1800" dirty="0" smtClean="0"/>
            </a:br>
            <a:r>
              <a:rPr lang="pl-PL" sz="1800" dirty="0" smtClean="0"/>
              <a:t>  .Select(x =&gt; </a:t>
            </a:r>
            <a:r>
              <a:rPr lang="pl-PL" sz="1800" dirty="0" err="1" smtClean="0"/>
              <a:t>new</a:t>
            </a:r>
            <a:r>
              <a:rPr lang="pl-PL" sz="1800" dirty="0" smtClean="0"/>
              <a:t> { </a:t>
            </a:r>
            <a:r>
              <a:rPr lang="pl-PL" sz="1800" dirty="0" err="1" smtClean="0"/>
              <a:t>x.Id</a:t>
            </a:r>
            <a:r>
              <a:rPr lang="pl-PL" sz="1800" dirty="0" smtClean="0"/>
              <a:t>, </a:t>
            </a:r>
            <a:r>
              <a:rPr lang="pl-PL" sz="1800" dirty="0" err="1" smtClean="0"/>
              <a:t>x.Name</a:t>
            </a:r>
            <a:r>
              <a:rPr lang="pl-PL" sz="1800" dirty="0" smtClean="0"/>
              <a:t> })</a:t>
            </a:r>
            <a:br>
              <a:rPr lang="pl-PL" sz="1800" dirty="0" smtClean="0"/>
            </a:br>
            <a:r>
              <a:rPr lang="pl-PL" sz="1800" dirty="0" smtClean="0"/>
              <a:t>  .</a:t>
            </a:r>
            <a:r>
              <a:rPr lang="pl-PL" sz="1800" dirty="0" err="1" smtClean="0"/>
              <a:t>ToList</a:t>
            </a:r>
            <a:r>
              <a:rPr lang="pl-PL" sz="1800" dirty="0" smtClean="0"/>
              <a:t>();</a:t>
            </a:r>
            <a:endParaRPr lang="pl-PL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942907" y="1732449"/>
            <a:ext cx="5397449" cy="4058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err="1" smtClean="0"/>
              <a:t>var</a:t>
            </a:r>
            <a:r>
              <a:rPr lang="pl-PL" sz="1800" dirty="0" smtClean="0"/>
              <a:t> </a:t>
            </a:r>
            <a:r>
              <a:rPr lang="pl-PL" sz="1800" dirty="0" err="1" smtClean="0"/>
              <a:t>wherePropertyIsSet</a:t>
            </a:r>
            <a:r>
              <a:rPr lang="pl-PL" sz="1800" dirty="0" smtClean="0"/>
              <a:t> = </a:t>
            </a:r>
            <a:br>
              <a:rPr lang="pl-PL" sz="1800" dirty="0" smtClean="0"/>
            </a:br>
            <a:r>
              <a:rPr lang="pl-PL" sz="1800" dirty="0" smtClean="0"/>
              <a:t>    </a:t>
            </a:r>
            <a:r>
              <a:rPr lang="pl-PL" sz="1800" dirty="0" err="1" smtClean="0"/>
              <a:t>myDataSource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       .</a:t>
            </a:r>
            <a:r>
              <a:rPr lang="pl-PL" sz="1800" dirty="0" err="1" smtClean="0"/>
              <a:t>Where</a:t>
            </a:r>
            <a:r>
              <a:rPr lang="pl-PL" sz="1800" dirty="0" smtClean="0"/>
              <a:t>(x =&gt; x == 123)</a:t>
            </a:r>
            <a:br>
              <a:rPr lang="pl-PL" sz="1800" dirty="0" smtClean="0"/>
            </a:br>
            <a:r>
              <a:rPr lang="pl-PL" sz="1800" dirty="0" smtClean="0"/>
              <a:t>        .</a:t>
            </a:r>
            <a:r>
              <a:rPr lang="pl-PL" sz="1800" dirty="0" err="1" smtClean="0"/>
              <a:t>Where</a:t>
            </a:r>
            <a:r>
              <a:rPr lang="pl-PL" sz="1800" dirty="0" smtClean="0"/>
              <a:t>(x =&gt; </a:t>
            </a:r>
            <a:r>
              <a:rPr lang="pl-PL" sz="1800" dirty="0" err="1" smtClean="0"/>
              <a:t>x.Property.HasValue</a:t>
            </a:r>
            <a:r>
              <a:rPr lang="pl-PL" sz="1800" dirty="0" smtClean="0"/>
              <a:t>);</a:t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err="1" smtClean="0"/>
              <a:t>var</a:t>
            </a:r>
            <a:r>
              <a:rPr lang="pl-PL" sz="1800" dirty="0" smtClean="0"/>
              <a:t> </a:t>
            </a:r>
            <a:r>
              <a:rPr lang="pl-PL" sz="1800" dirty="0" err="1" smtClean="0"/>
              <a:t>containsASD</a:t>
            </a:r>
            <a:r>
              <a:rPr lang="pl-PL" sz="1800" dirty="0" smtClean="0"/>
              <a:t> = </a:t>
            </a:r>
            <a:br>
              <a:rPr lang="pl-PL" sz="1800" dirty="0" smtClean="0"/>
            </a:br>
            <a:r>
              <a:rPr lang="pl-PL" sz="1800" dirty="0" smtClean="0"/>
              <a:t>    </a:t>
            </a:r>
            <a:r>
              <a:rPr lang="pl-PL" sz="1800" dirty="0" err="1" smtClean="0"/>
              <a:t>wherePropertyIsSet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       .Select(x =&gt; </a:t>
            </a:r>
            <a:r>
              <a:rPr lang="pl-PL" sz="1800" dirty="0" err="1" smtClean="0"/>
              <a:t>x.Property</a:t>
            </a:r>
            <a:r>
              <a:rPr lang="pl-PL" sz="1800" dirty="0" smtClean="0"/>
              <a:t>)</a:t>
            </a:r>
            <a:br>
              <a:rPr lang="pl-PL" sz="1800" dirty="0" smtClean="0"/>
            </a:br>
            <a:r>
              <a:rPr lang="pl-PL" sz="1800" dirty="0" smtClean="0"/>
              <a:t>        .</a:t>
            </a:r>
            <a:r>
              <a:rPr lang="pl-PL" sz="1800" dirty="0" err="1" smtClean="0"/>
              <a:t>Where</a:t>
            </a:r>
            <a:r>
              <a:rPr lang="pl-PL" sz="1800" dirty="0" smtClean="0"/>
              <a:t>(x=&gt;</a:t>
            </a:r>
            <a:r>
              <a:rPr lang="pl-PL" sz="1800" dirty="0" err="1" smtClean="0"/>
              <a:t>x.AnotherPropert.Contains</a:t>
            </a:r>
            <a:r>
              <a:rPr lang="pl-PL" sz="1800" dirty="0" smtClean="0"/>
              <a:t>("</a:t>
            </a:r>
            <a:r>
              <a:rPr lang="pl-PL" sz="1800" dirty="0" err="1" smtClean="0"/>
              <a:t>asd</a:t>
            </a:r>
            <a:r>
              <a:rPr lang="pl-PL" sz="1800" dirty="0" smtClean="0"/>
              <a:t>"));</a:t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err="1" smtClean="0"/>
              <a:t>var</a:t>
            </a:r>
            <a:r>
              <a:rPr lang="pl-PL" sz="1800" dirty="0" smtClean="0"/>
              <a:t> </a:t>
            </a:r>
            <a:r>
              <a:rPr lang="pl-PL" sz="1800" dirty="0" err="1" smtClean="0"/>
              <a:t>result</a:t>
            </a:r>
            <a:r>
              <a:rPr lang="pl-PL" sz="1800" dirty="0" smtClean="0"/>
              <a:t> = </a:t>
            </a:r>
            <a:br>
              <a:rPr lang="pl-PL" sz="1800" dirty="0" smtClean="0"/>
            </a:br>
            <a:r>
              <a:rPr lang="pl-PL" sz="1800" dirty="0" smtClean="0"/>
              <a:t>    </a:t>
            </a:r>
            <a:r>
              <a:rPr lang="pl-PL" sz="1800" dirty="0" err="1" smtClean="0"/>
              <a:t>containsASD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        .Select(x =&gt; </a:t>
            </a:r>
            <a:r>
              <a:rPr lang="pl-PL" sz="1800" dirty="0" err="1" smtClean="0"/>
              <a:t>new</a:t>
            </a:r>
            <a:r>
              <a:rPr lang="pl-PL" sz="1800" dirty="0" smtClean="0"/>
              <a:t> { </a:t>
            </a:r>
            <a:r>
              <a:rPr lang="pl-PL" sz="1800" dirty="0" err="1" smtClean="0"/>
              <a:t>x.Id</a:t>
            </a:r>
            <a:r>
              <a:rPr lang="pl-PL" sz="1800" dirty="0" smtClean="0"/>
              <a:t>, </a:t>
            </a:r>
            <a:r>
              <a:rPr lang="pl-PL" sz="1800" dirty="0" err="1" smtClean="0"/>
              <a:t>x.Name</a:t>
            </a:r>
            <a:r>
              <a:rPr lang="pl-PL" sz="1800" dirty="0" smtClean="0"/>
              <a:t> })</a:t>
            </a:r>
            <a:br>
              <a:rPr lang="pl-PL" sz="1800" dirty="0" smtClean="0"/>
            </a:br>
            <a:r>
              <a:rPr lang="pl-PL" sz="1800" dirty="0" smtClean="0"/>
              <a:t>        .</a:t>
            </a:r>
            <a:r>
              <a:rPr lang="pl-PL" sz="1800" dirty="0" err="1" smtClean="0"/>
              <a:t>ToList</a:t>
            </a:r>
            <a:r>
              <a:rPr lang="pl-PL" sz="1800" dirty="0" smtClean="0"/>
              <a:t>();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4482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lambda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err="1"/>
              <a:t>var</a:t>
            </a:r>
            <a:r>
              <a:rPr lang="pl-PL" dirty="0"/>
              <a:t> </a:t>
            </a:r>
            <a:r>
              <a:rPr lang="pl-PL" dirty="0" err="1"/>
              <a:t>task</a:t>
            </a:r>
            <a:r>
              <a:rPr lang="pl-PL" dirty="0"/>
              <a:t> = </a:t>
            </a:r>
            <a:r>
              <a:rPr lang="pl-PL" dirty="0" err="1"/>
              <a:t>Task.Run</a:t>
            </a:r>
            <a:r>
              <a:rPr lang="pl-PL" dirty="0" smtClean="0"/>
              <a:t>(</a:t>
            </a:r>
            <a:br>
              <a:rPr lang="pl-PL" dirty="0" smtClean="0"/>
            </a:br>
            <a:r>
              <a:rPr lang="pl-PL" dirty="0" smtClean="0"/>
              <a:t>            </a:t>
            </a:r>
            <a:r>
              <a:rPr lang="pl-PL" dirty="0"/>
              <a:t>() </a:t>
            </a:r>
            <a:r>
              <a:rPr lang="pl-PL" dirty="0" smtClean="0"/>
              <a:t>=&gt;</a:t>
            </a:r>
            <a:br>
              <a:rPr lang="pl-PL" dirty="0" smtClean="0"/>
            </a:br>
            <a:r>
              <a:rPr lang="pl-PL" dirty="0" smtClean="0"/>
              <a:t>                {</a:t>
            </a:r>
            <a:br>
              <a:rPr lang="pl-PL" dirty="0" smtClean="0"/>
            </a:br>
            <a:r>
              <a:rPr lang="pl-PL" dirty="0" smtClean="0"/>
              <a:t>                    </a:t>
            </a:r>
            <a:r>
              <a:rPr lang="pl-PL" dirty="0" err="1"/>
              <a:t>Console.WriteLine</a:t>
            </a:r>
            <a:r>
              <a:rPr lang="pl-PL" dirty="0"/>
              <a:t>("</a:t>
            </a:r>
            <a:r>
              <a:rPr lang="pl-PL" dirty="0" err="1"/>
              <a:t>asd</a:t>
            </a:r>
            <a:r>
              <a:rPr lang="pl-PL" dirty="0" smtClean="0"/>
              <a:t>");</a:t>
            </a:r>
            <a:br>
              <a:rPr lang="pl-PL" dirty="0" smtClean="0"/>
            </a:br>
            <a:r>
              <a:rPr lang="pl-PL" dirty="0" smtClean="0"/>
              <a:t>                    </a:t>
            </a:r>
            <a:r>
              <a:rPr lang="pl-PL" dirty="0" err="1"/>
              <a:t>this.foo</a:t>
            </a:r>
            <a:r>
              <a:rPr lang="pl-PL" dirty="0" smtClean="0"/>
              <a:t>();</a:t>
            </a:r>
            <a:br>
              <a:rPr lang="pl-PL" dirty="0" smtClean="0"/>
            </a:br>
            <a:r>
              <a:rPr lang="pl-PL" dirty="0" smtClean="0"/>
              <a:t>                    </a:t>
            </a:r>
            <a:r>
              <a:rPr lang="pl-PL" dirty="0" err="1"/>
              <a:t>Thread</a:t>
            </a:r>
            <a:r>
              <a:rPr lang="pl-PL" dirty="0"/>
              <a:t> t =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Thread</a:t>
            </a:r>
            <a:r>
              <a:rPr lang="pl-PL" dirty="0" smtClean="0"/>
              <a:t>(</a:t>
            </a:r>
            <a:br>
              <a:rPr lang="pl-PL" dirty="0" smtClean="0"/>
            </a:br>
            <a:r>
              <a:rPr lang="pl-PL" dirty="0" smtClean="0"/>
              <a:t>                        </a:t>
            </a:r>
            <a:r>
              <a:rPr lang="pl-PL" dirty="0"/>
              <a:t>() </a:t>
            </a:r>
            <a:r>
              <a:rPr lang="pl-PL" dirty="0" smtClean="0"/>
              <a:t>=&gt;</a:t>
            </a:r>
            <a:br>
              <a:rPr lang="pl-PL" dirty="0" smtClean="0"/>
            </a:br>
            <a:r>
              <a:rPr lang="pl-PL" dirty="0" smtClean="0"/>
              <a:t>                            {</a:t>
            </a:r>
            <a:br>
              <a:rPr lang="pl-PL" dirty="0" smtClean="0"/>
            </a:br>
            <a:r>
              <a:rPr lang="pl-PL" dirty="0" smtClean="0"/>
              <a:t>                                </a:t>
            </a:r>
            <a:r>
              <a:rPr lang="pl-PL" dirty="0" err="1"/>
              <a:t>Console.WriteLine</a:t>
            </a:r>
            <a:r>
              <a:rPr lang="pl-PL" dirty="0"/>
              <a:t>("From </a:t>
            </a:r>
            <a:r>
              <a:rPr lang="pl-PL" dirty="0" err="1"/>
              <a:t>thread</a:t>
            </a:r>
            <a:r>
              <a:rPr lang="pl-PL" dirty="0"/>
              <a:t> from </a:t>
            </a:r>
            <a:r>
              <a:rPr lang="pl-PL" dirty="0" err="1"/>
              <a:t>task</a:t>
            </a:r>
            <a:r>
              <a:rPr lang="pl-PL" dirty="0" smtClean="0"/>
              <a:t>");</a:t>
            </a:r>
            <a:br>
              <a:rPr lang="pl-PL" dirty="0" smtClean="0"/>
            </a:br>
            <a:r>
              <a:rPr lang="pl-PL" dirty="0" smtClean="0"/>
              <a:t>                            });</a:t>
            </a:r>
            <a:br>
              <a:rPr lang="pl-PL" dirty="0" smtClean="0"/>
            </a:br>
            <a:r>
              <a:rPr lang="pl-PL" dirty="0" smtClean="0"/>
              <a:t>                    </a:t>
            </a:r>
            <a:r>
              <a:rPr lang="pl-PL" dirty="0" err="1"/>
              <a:t>Task.Run</a:t>
            </a:r>
            <a:r>
              <a:rPr lang="pl-PL" dirty="0"/>
              <a:t>(() =&gt; </a:t>
            </a:r>
            <a:r>
              <a:rPr lang="pl-PL" dirty="0" err="1"/>
              <a:t>t.Start</a:t>
            </a:r>
            <a:r>
              <a:rPr lang="pl-PL" dirty="0" smtClean="0"/>
              <a:t>());</a:t>
            </a:r>
            <a:br>
              <a:rPr lang="pl-PL" dirty="0" smtClean="0"/>
            </a:br>
            <a:r>
              <a:rPr lang="pl-PL" dirty="0" smtClean="0"/>
              <a:t>                </a:t>
            </a:r>
            <a:r>
              <a:rPr lang="pl-PL" dirty="0"/>
              <a:t>});</a:t>
            </a:r>
          </a:p>
        </p:txBody>
      </p:sp>
    </p:spTree>
    <p:extLst>
      <p:ext uri="{BB962C8B-B14F-4D97-AF65-F5344CB8AC3E}">
        <p14:creationId xmlns:p14="http://schemas.microsoft.com/office/powerpoint/2010/main" val="24821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lambda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Picture 2" descr="http://images.sodahead.com/profiles/0/0/2/4/1/7/1/2/3/hahahaha-no-1071051633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54" y="1825625"/>
            <a:ext cx="704353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9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lambda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911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err="1"/>
              <a:t>var</a:t>
            </a:r>
            <a:r>
              <a:rPr lang="pl-PL" dirty="0"/>
              <a:t> </a:t>
            </a:r>
            <a:r>
              <a:rPr lang="pl-PL" dirty="0" err="1"/>
              <a:t>task</a:t>
            </a:r>
            <a:r>
              <a:rPr lang="pl-PL" dirty="0"/>
              <a:t> = </a:t>
            </a:r>
            <a:r>
              <a:rPr lang="pl-PL" dirty="0" err="1"/>
              <a:t>Task.Run</a:t>
            </a:r>
            <a:r>
              <a:rPr lang="pl-PL" dirty="0"/>
              <a:t>(() =&gt; </a:t>
            </a:r>
          </a:p>
          <a:p>
            <a:pPr marL="0" indent="0">
              <a:buNone/>
            </a:pPr>
            <a:r>
              <a:rPr lang="pl-PL" dirty="0"/>
              <a:t>{</a:t>
            </a:r>
          </a:p>
          <a:p>
            <a:pPr marL="0" indent="0">
              <a:buNone/>
            </a:pPr>
            <a:r>
              <a:rPr lang="pl-PL" dirty="0"/>
              <a:t>    </a:t>
            </a:r>
            <a:r>
              <a:rPr lang="pl-PL" dirty="0" err="1"/>
              <a:t>Console.WriteLine</a:t>
            </a:r>
            <a:r>
              <a:rPr lang="pl-PL" dirty="0"/>
              <a:t>("</a:t>
            </a:r>
            <a:r>
              <a:rPr lang="pl-PL" dirty="0" err="1"/>
              <a:t>asd</a:t>
            </a:r>
            <a:r>
              <a:rPr lang="pl-PL" dirty="0"/>
              <a:t>");</a:t>
            </a:r>
          </a:p>
          <a:p>
            <a:pPr marL="0" indent="0">
              <a:buNone/>
            </a:pPr>
            <a:r>
              <a:rPr lang="pl-PL" dirty="0"/>
              <a:t>    </a:t>
            </a:r>
            <a:r>
              <a:rPr lang="pl-PL" dirty="0" err="1"/>
              <a:t>this.foo</a:t>
            </a:r>
            <a:r>
              <a:rPr lang="pl-PL" dirty="0"/>
              <a:t>();</a:t>
            </a:r>
          </a:p>
          <a:p>
            <a:pPr marL="0" indent="0">
              <a:buNone/>
            </a:pPr>
            <a:r>
              <a:rPr lang="pl-PL" dirty="0"/>
              <a:t>    </a:t>
            </a:r>
            <a:r>
              <a:rPr lang="pl-PL" dirty="0" err="1"/>
              <a:t>Thread</a:t>
            </a:r>
            <a:r>
              <a:rPr lang="pl-PL" dirty="0"/>
              <a:t> t =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Thread</a:t>
            </a:r>
            <a:r>
              <a:rPr lang="pl-PL" dirty="0"/>
              <a:t>(() =&gt; </a:t>
            </a:r>
          </a:p>
          <a:p>
            <a:pPr marL="0" indent="0">
              <a:buNone/>
            </a:pPr>
            <a:r>
              <a:rPr lang="pl-PL" dirty="0"/>
              <a:t>        {</a:t>
            </a:r>
          </a:p>
          <a:p>
            <a:pPr marL="0" indent="0">
              <a:buNone/>
            </a:pPr>
            <a:r>
              <a:rPr lang="pl-PL" dirty="0"/>
              <a:t>            </a:t>
            </a:r>
            <a:r>
              <a:rPr lang="pl-PL" dirty="0" err="1"/>
              <a:t>Console.WriteLine</a:t>
            </a:r>
            <a:r>
              <a:rPr lang="pl-PL" dirty="0"/>
              <a:t>("From </a:t>
            </a:r>
            <a:r>
              <a:rPr lang="pl-PL" dirty="0" err="1"/>
              <a:t>thread</a:t>
            </a:r>
            <a:r>
              <a:rPr lang="pl-PL" dirty="0"/>
              <a:t> from </a:t>
            </a:r>
            <a:r>
              <a:rPr lang="pl-PL" dirty="0" err="1"/>
              <a:t>task</a:t>
            </a:r>
            <a:r>
              <a:rPr lang="pl-PL" dirty="0"/>
              <a:t>");</a:t>
            </a:r>
          </a:p>
          <a:p>
            <a:pPr marL="0" indent="0">
              <a:buNone/>
            </a:pPr>
            <a:r>
              <a:rPr lang="pl-PL" dirty="0"/>
              <a:t>        });</a:t>
            </a:r>
          </a:p>
          <a:p>
            <a:pPr marL="0" indent="0">
              <a:buNone/>
            </a:pPr>
            <a:r>
              <a:rPr lang="pl-PL" dirty="0"/>
              <a:t>    </a:t>
            </a:r>
            <a:r>
              <a:rPr lang="pl-PL" dirty="0" err="1"/>
              <a:t>Task.Run</a:t>
            </a:r>
            <a:r>
              <a:rPr lang="pl-PL" dirty="0"/>
              <a:t>(() =&gt; </a:t>
            </a:r>
            <a:r>
              <a:rPr lang="pl-PL" dirty="0" err="1"/>
              <a:t>t.Start</a:t>
            </a:r>
            <a:r>
              <a:rPr lang="pl-PL" dirty="0"/>
              <a:t>());</a:t>
            </a:r>
          </a:p>
          <a:p>
            <a:pPr marL="0" indent="0">
              <a:buNone/>
            </a:pPr>
            <a:r>
              <a:rPr lang="pl-PL" dirty="0"/>
              <a:t>});</a:t>
            </a:r>
            <a:endParaRPr lang="pl-PL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7938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err="1" smtClean="0"/>
              <a:t>static</a:t>
            </a:r>
            <a:r>
              <a:rPr lang="pl-PL" dirty="0" smtClean="0"/>
              <a:t> </a:t>
            </a:r>
            <a:r>
              <a:rPr lang="pl-PL" dirty="0" err="1" smtClean="0"/>
              <a:t>void</a:t>
            </a:r>
            <a:r>
              <a:rPr lang="pl-PL" dirty="0" smtClean="0"/>
              <a:t> </a:t>
            </a:r>
            <a:r>
              <a:rPr lang="pl-PL" dirty="0" err="1" smtClean="0"/>
              <a:t>Main</a:t>
            </a:r>
            <a:r>
              <a:rPr lang="pl-PL" dirty="0" smtClean="0"/>
              <a:t>(string[] </a:t>
            </a:r>
            <a:r>
              <a:rPr lang="pl-PL" dirty="0" err="1" smtClean="0"/>
              <a:t>args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 smtClean="0"/>
              <a:t>task</a:t>
            </a:r>
            <a:r>
              <a:rPr lang="pl-PL" dirty="0" smtClean="0"/>
              <a:t> = </a:t>
            </a:r>
            <a:r>
              <a:rPr lang="pl-PL" dirty="0" err="1" smtClean="0"/>
              <a:t>Task.Run</a:t>
            </a:r>
            <a:r>
              <a:rPr lang="pl-PL" dirty="0" smtClean="0"/>
              <a:t>(() =&gt; </a:t>
            </a:r>
            <a:r>
              <a:rPr lang="pl-PL" dirty="0" err="1" smtClean="0"/>
              <a:t>TaskMethod</a:t>
            </a:r>
            <a:r>
              <a:rPr lang="pl-PL" dirty="0" smtClean="0"/>
              <a:t>());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 smtClean="0"/>
              <a:t>static</a:t>
            </a:r>
            <a:r>
              <a:rPr lang="pl-PL" dirty="0" smtClean="0"/>
              <a:t> </a:t>
            </a:r>
            <a:r>
              <a:rPr lang="pl-PL" dirty="0" err="1" smtClean="0"/>
              <a:t>void</a:t>
            </a:r>
            <a:r>
              <a:rPr lang="pl-PL" dirty="0" smtClean="0"/>
              <a:t> </a:t>
            </a:r>
            <a:r>
              <a:rPr lang="pl-PL" dirty="0" err="1" smtClean="0"/>
              <a:t>TaskMethod</a:t>
            </a:r>
            <a:r>
              <a:rPr lang="pl-PL" dirty="0" smtClean="0"/>
              <a:t>()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 smtClean="0"/>
              <a:t>Console.WriteLine</a:t>
            </a:r>
            <a:r>
              <a:rPr lang="pl-PL" dirty="0" smtClean="0"/>
              <a:t>("</a:t>
            </a:r>
            <a:r>
              <a:rPr lang="pl-PL" dirty="0" err="1" smtClean="0"/>
              <a:t>asd</a:t>
            </a:r>
            <a:r>
              <a:rPr lang="pl-PL" dirty="0" smtClean="0"/>
              <a:t>");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 smtClean="0"/>
              <a:t>foo</a:t>
            </a:r>
            <a:r>
              <a:rPr lang="pl-PL" dirty="0" smtClean="0"/>
              <a:t>();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 smtClean="0"/>
              <a:t>var</a:t>
            </a:r>
            <a:r>
              <a:rPr lang="pl-PL" dirty="0" smtClean="0"/>
              <a:t> t =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Thread</a:t>
            </a:r>
            <a:r>
              <a:rPr lang="pl-PL" dirty="0" smtClean="0"/>
              <a:t>(</a:t>
            </a:r>
            <a:r>
              <a:rPr lang="pl-PL" dirty="0" err="1" smtClean="0"/>
              <a:t>ThreadMethod</a:t>
            </a:r>
            <a:r>
              <a:rPr lang="pl-PL" dirty="0" smtClean="0"/>
              <a:t>);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 smtClean="0"/>
              <a:t>Task.Run</a:t>
            </a:r>
            <a:r>
              <a:rPr lang="pl-PL" dirty="0" smtClean="0"/>
              <a:t>(() =&gt; </a:t>
            </a:r>
            <a:r>
              <a:rPr lang="pl-PL" dirty="0" err="1" smtClean="0"/>
              <a:t>t.Start</a:t>
            </a:r>
            <a:r>
              <a:rPr lang="pl-PL" dirty="0" smtClean="0"/>
              <a:t>());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 smtClean="0"/>
              <a:t>static</a:t>
            </a:r>
            <a:r>
              <a:rPr lang="pl-PL" dirty="0" smtClean="0"/>
              <a:t> </a:t>
            </a:r>
            <a:r>
              <a:rPr lang="pl-PL" dirty="0" err="1" smtClean="0"/>
              <a:t>void</a:t>
            </a:r>
            <a:r>
              <a:rPr lang="pl-PL" dirty="0" smtClean="0"/>
              <a:t> </a:t>
            </a:r>
            <a:r>
              <a:rPr lang="pl-PL" dirty="0" err="1" smtClean="0"/>
              <a:t>ThreadMethod</a:t>
            </a:r>
            <a:r>
              <a:rPr lang="pl-PL" dirty="0" smtClean="0"/>
              <a:t>()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 smtClean="0"/>
              <a:t>Console.WriteLine</a:t>
            </a:r>
            <a:r>
              <a:rPr lang="pl-PL" dirty="0" smtClean="0"/>
              <a:t>("From </a:t>
            </a:r>
            <a:r>
              <a:rPr lang="pl-PL" dirty="0" err="1" smtClean="0"/>
              <a:t>thread</a:t>
            </a:r>
            <a:r>
              <a:rPr lang="pl-PL" dirty="0" smtClean="0"/>
              <a:t> from </a:t>
            </a:r>
            <a:r>
              <a:rPr lang="pl-PL" dirty="0" err="1" smtClean="0"/>
              <a:t>task</a:t>
            </a:r>
            <a:r>
              <a:rPr lang="pl-PL" dirty="0" smtClean="0"/>
              <a:t>");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 smtClean="0"/>
              <a:t>static</a:t>
            </a:r>
            <a:r>
              <a:rPr lang="pl-PL" dirty="0" smtClean="0"/>
              <a:t> </a:t>
            </a:r>
            <a:r>
              <a:rPr lang="pl-PL" dirty="0" err="1" smtClean="0"/>
              <a:t>void</a:t>
            </a:r>
            <a:r>
              <a:rPr lang="pl-PL" dirty="0" smtClean="0"/>
              <a:t> </a:t>
            </a:r>
            <a:r>
              <a:rPr lang="pl-PL" dirty="0" err="1" smtClean="0"/>
              <a:t>foo</a:t>
            </a:r>
            <a:r>
              <a:rPr lang="pl-PL" dirty="0" smtClean="0"/>
              <a:t>()</a:t>
            </a:r>
            <a:br>
              <a:rPr lang="pl-PL" dirty="0" smtClean="0"/>
            </a:br>
            <a:r>
              <a:rPr lang="pl-PL" dirty="0" smtClean="0"/>
              <a:t>{    </a:t>
            </a:r>
            <a:br>
              <a:rPr lang="pl-PL" dirty="0" smtClean="0"/>
            </a:br>
            <a:r>
              <a:rPr lang="pl-PL" dirty="0" smtClean="0"/>
              <a:t>	/*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goes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  <a:br>
              <a:rPr lang="pl-PL" dirty="0" smtClean="0"/>
            </a:br>
            <a:r>
              <a:rPr lang="pl-PL" dirty="0" smtClean="0"/>
              <a:t>}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68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exceptions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throw</a:t>
            </a:r>
            <a:r>
              <a:rPr lang="pl-PL" dirty="0" smtClean="0"/>
              <a:t>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/>
              <a:t>E</a:t>
            </a:r>
            <a:r>
              <a:rPr lang="pl-PL" dirty="0" err="1" smtClean="0"/>
              <a:t>xception</a:t>
            </a:r>
            <a:r>
              <a:rPr lang="pl-PL" dirty="0" smtClean="0"/>
              <a:t>()</a:t>
            </a:r>
          </a:p>
          <a:p>
            <a:r>
              <a:rPr lang="pl-PL" dirty="0" err="1" smtClean="0"/>
              <a:t>throw</a:t>
            </a:r>
            <a:r>
              <a:rPr lang="pl-PL" dirty="0" smtClean="0"/>
              <a:t> </a:t>
            </a:r>
            <a:r>
              <a:rPr lang="pl-PL" dirty="0" err="1" smtClean="0"/>
              <a:t>new</a:t>
            </a:r>
            <a:r>
              <a:rPr lang="pl-PL" dirty="0"/>
              <a:t> </a:t>
            </a:r>
            <a:r>
              <a:rPr lang="pl-PL" dirty="0" err="1" smtClean="0"/>
              <a:t>DataAccessErrorInfo</a:t>
            </a:r>
            <a:r>
              <a:rPr lang="pl-PL" dirty="0" smtClean="0"/>
              <a:t>()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54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exceptions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http://replygif.net/i/1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825226"/>
            <a:ext cx="8096250" cy="435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4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exceptions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throw</a:t>
            </a:r>
            <a:r>
              <a:rPr lang="pl-PL" dirty="0"/>
              <a:t>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Exception</a:t>
            </a:r>
            <a:r>
              <a:rPr lang="pl-PL" dirty="0"/>
              <a:t>()</a:t>
            </a:r>
          </a:p>
          <a:p>
            <a:r>
              <a:rPr lang="pl-PL" dirty="0" err="1"/>
              <a:t>throw</a:t>
            </a:r>
            <a:r>
              <a:rPr lang="pl-PL" dirty="0"/>
              <a:t>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DataAccessErrorInfo</a:t>
            </a:r>
            <a:r>
              <a:rPr lang="pl-PL" dirty="0"/>
              <a:t>()</a:t>
            </a:r>
          </a:p>
          <a:p>
            <a:r>
              <a:rPr lang="pl-PL" dirty="0" err="1" smtClean="0"/>
              <a:t>throw</a:t>
            </a:r>
            <a:r>
              <a:rPr lang="pl-PL" dirty="0" smtClean="0"/>
              <a:t>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exception</a:t>
            </a:r>
            <a:r>
              <a:rPr lang="pl-PL" dirty="0" smtClean="0"/>
              <a:t>(„</a:t>
            </a:r>
            <a:r>
              <a:rPr lang="pl-PL" dirty="0" err="1" smtClean="0"/>
              <a:t>Failed</a:t>
            </a:r>
            <a:r>
              <a:rPr lang="pl-PL" dirty="0" smtClean="0"/>
              <a:t> to </a:t>
            </a:r>
            <a:r>
              <a:rPr lang="pl-PL" dirty="0" err="1" smtClean="0"/>
              <a:t>execute</a:t>
            </a:r>
            <a:r>
              <a:rPr lang="pl-PL" dirty="0" smtClean="0"/>
              <a:t> </a:t>
            </a:r>
            <a:r>
              <a:rPr lang="pl-PL" dirty="0" err="1" smtClean="0"/>
              <a:t>method</a:t>
            </a:r>
            <a:r>
              <a:rPr lang="pl-PL" dirty="0" smtClean="0"/>
              <a:t>, BECAUSE OF: XXX”)</a:t>
            </a:r>
          </a:p>
          <a:p>
            <a:r>
              <a:rPr lang="pl-PL" dirty="0" err="1" smtClean="0"/>
              <a:t>throw</a:t>
            </a:r>
            <a:r>
              <a:rPr lang="pl-PL" dirty="0" smtClean="0"/>
              <a:t>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DataAccessErrorInfo</a:t>
            </a:r>
            <a:r>
              <a:rPr lang="pl-PL" dirty="0" smtClean="0"/>
              <a:t>(„</a:t>
            </a:r>
            <a:r>
              <a:rPr lang="pl-PL" dirty="0" err="1" smtClean="0"/>
              <a:t>Fail</a:t>
            </a:r>
            <a:r>
              <a:rPr lang="pl-PL" dirty="0" smtClean="0"/>
              <a:t> to </a:t>
            </a:r>
            <a:r>
              <a:rPr lang="pl-PL" dirty="0" err="1" smtClean="0"/>
              <a:t>connect</a:t>
            </a:r>
            <a:r>
              <a:rPr lang="pl-PL" dirty="0" smtClean="0"/>
              <a:t> to DB BECAUSE OF: XXX”)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46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yagni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49" y="1825625"/>
            <a:ext cx="4613502" cy="43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yagni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2" name="Picture 4" descr="http://replygif.net/i/15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7" y="1825625"/>
            <a:ext cx="5381625" cy="436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yagni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92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wroc.net heroes</a:t>
            </a:r>
            <a:endParaRPr lang="pl-P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 smtClean="0"/>
              <a:t>Paweł</a:t>
            </a:r>
          </a:p>
          <a:p>
            <a:r>
              <a:rPr lang="pl-PL" dirty="0" smtClean="0"/>
              <a:t>Mirek</a:t>
            </a:r>
          </a:p>
          <a:p>
            <a:r>
              <a:rPr lang="pl-PL" dirty="0" smtClean="0"/>
              <a:t>Artur</a:t>
            </a:r>
          </a:p>
          <a:p>
            <a:r>
              <a:rPr lang="pl-PL" dirty="0" smtClean="0"/>
              <a:t>Paweł, Maciek, Adrian, Tomek, Adrian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30" name="Picture 6" descr="http://media-cache-cd0.pinimg.com/736x/4f/f8/0b/4ff80ba867e0d1eba070ccc8132d00ac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6" y="1835254"/>
            <a:ext cx="5125112" cy="39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shortcuts</a:t>
            </a:r>
            <a:endParaRPr lang="pl-P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!</a:t>
            </a:r>
          </a:p>
          <a:p>
            <a:r>
              <a:rPr lang="pl-PL" dirty="0" smtClean="0"/>
              <a:t>?</a:t>
            </a:r>
          </a:p>
          <a:p>
            <a:r>
              <a:rPr lang="pl-PL" dirty="0" smtClean="0"/>
              <a:t> double negation</a:t>
            </a:r>
          </a:p>
        </p:txBody>
      </p:sp>
    </p:spTree>
    <p:extLst>
      <p:ext uri="{BB962C8B-B14F-4D97-AF65-F5344CB8AC3E}">
        <p14:creationId xmlns:p14="http://schemas.microsoft.com/office/powerpoint/2010/main" val="17949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shortcuts</a:t>
            </a:r>
            <a:endParaRPr lang="pl-P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Picture 4" descr="http://www.esreality.com/files/placeimages/2014/100734-nope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33561"/>
            <a:ext cx="5791200" cy="434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shortcuts</a:t>
            </a:r>
            <a:endParaRPr lang="pl-P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!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if</a:t>
            </a:r>
            <a:r>
              <a:rPr lang="pl-PL" dirty="0" smtClean="0"/>
              <a:t>(!((a==b)&amp;&amp;(c==d)&amp;&amp;(e==f)&amp;&amp;(g==h)&amp;&amp;(i==</a:t>
            </a:r>
            <a:r>
              <a:rPr lang="pl-PL" dirty="0"/>
              <a:t>j</a:t>
            </a:r>
            <a:r>
              <a:rPr lang="pl-PL" dirty="0" smtClean="0"/>
              <a:t>)))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 err="1"/>
              <a:t>if</a:t>
            </a:r>
            <a:r>
              <a:rPr lang="pl-PL" dirty="0" smtClean="0"/>
              <a:t>(((</a:t>
            </a:r>
            <a:r>
              <a:rPr lang="pl-PL" dirty="0"/>
              <a:t>a==b)&amp;&amp;(c==d)&amp;&amp;(e==f)&amp;&amp;(g==h)&amp;&amp;(i==j</a:t>
            </a:r>
            <a:r>
              <a:rPr lang="pl-PL" dirty="0" smtClean="0"/>
              <a:t>))==</a:t>
            </a:r>
            <a:r>
              <a:rPr lang="pl-PL" dirty="0" err="1" smtClean="0"/>
              <a:t>false</a:t>
            </a:r>
            <a:r>
              <a:rPr lang="pl-PL" dirty="0" smtClean="0"/>
              <a:t>)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6729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shortcuts</a:t>
            </a:r>
            <a:endParaRPr lang="pl-P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/>
              <a:t>var </a:t>
            </a:r>
            <a:r>
              <a:rPr lang="pt-BR" dirty="0"/>
              <a:t>r = a == b ? c == d ? e == f ? a : b : c : d;</a:t>
            </a:r>
            <a:endParaRPr lang="pl-P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7759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 err="1"/>
              <a:t>void</a:t>
            </a:r>
            <a:r>
              <a:rPr lang="pl-PL" dirty="0"/>
              <a:t> </a:t>
            </a:r>
            <a:r>
              <a:rPr lang="pl-PL" dirty="0" err="1"/>
              <a:t>foo</a:t>
            </a:r>
            <a:r>
              <a:rPr lang="pl-PL" dirty="0" smtClean="0"/>
              <a:t>()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/>
              <a:t>int</a:t>
            </a:r>
            <a:r>
              <a:rPr lang="pl-PL" dirty="0"/>
              <a:t> r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/>
              <a:t>if</a:t>
            </a:r>
            <a:r>
              <a:rPr lang="pl-PL" dirty="0"/>
              <a:t> (</a:t>
            </a:r>
            <a:r>
              <a:rPr lang="pl-PL" dirty="0" err="1"/>
              <a:t>this.a</a:t>
            </a:r>
            <a:r>
              <a:rPr lang="pl-PL" dirty="0"/>
              <a:t> == </a:t>
            </a:r>
            <a:r>
              <a:rPr lang="pl-PL" dirty="0" err="1"/>
              <a:t>this.b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if</a:t>
            </a:r>
            <a:r>
              <a:rPr lang="pl-PL" dirty="0"/>
              <a:t> (</a:t>
            </a:r>
            <a:r>
              <a:rPr lang="pl-PL" dirty="0" err="1"/>
              <a:t>this.c</a:t>
            </a:r>
            <a:r>
              <a:rPr lang="pl-PL" dirty="0"/>
              <a:t> == </a:t>
            </a:r>
            <a:r>
              <a:rPr lang="pl-PL" dirty="0" err="1"/>
              <a:t>this.d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        {</a:t>
            </a:r>
            <a:br>
              <a:rPr lang="pl-PL" dirty="0" smtClean="0"/>
            </a:br>
            <a:r>
              <a:rPr lang="pl-PL" dirty="0" smtClean="0"/>
              <a:t>            </a:t>
            </a:r>
            <a:r>
              <a:rPr lang="pl-PL" dirty="0" err="1"/>
              <a:t>if</a:t>
            </a:r>
            <a:r>
              <a:rPr lang="pl-PL" dirty="0"/>
              <a:t> (</a:t>
            </a:r>
            <a:r>
              <a:rPr lang="pl-PL" dirty="0" err="1"/>
              <a:t>this.e</a:t>
            </a:r>
            <a:r>
              <a:rPr lang="pl-PL" dirty="0"/>
              <a:t> == </a:t>
            </a:r>
            <a:r>
              <a:rPr lang="pl-PL" dirty="0" err="1"/>
              <a:t>this.f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            {</a:t>
            </a:r>
            <a:br>
              <a:rPr lang="pl-PL" dirty="0" smtClean="0"/>
            </a:br>
            <a:r>
              <a:rPr lang="pl-PL" dirty="0" smtClean="0"/>
              <a:t>                </a:t>
            </a:r>
            <a:r>
              <a:rPr lang="pl-PL" dirty="0"/>
              <a:t>r = </a:t>
            </a:r>
            <a:r>
              <a:rPr lang="pl-PL" dirty="0" err="1"/>
              <a:t>this.a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            }</a:t>
            </a:r>
            <a:br>
              <a:rPr lang="pl-PL" dirty="0" smtClean="0"/>
            </a:br>
            <a:r>
              <a:rPr lang="pl-PL" dirty="0" smtClean="0"/>
              <a:t>            </a:t>
            </a:r>
            <a:r>
              <a:rPr lang="pl-PL" dirty="0" err="1" smtClean="0"/>
              <a:t>else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    {</a:t>
            </a:r>
            <a:br>
              <a:rPr lang="pl-PL" dirty="0" smtClean="0"/>
            </a:br>
            <a:r>
              <a:rPr lang="pl-PL" dirty="0" smtClean="0"/>
              <a:t>                </a:t>
            </a:r>
            <a:r>
              <a:rPr lang="pl-PL" dirty="0"/>
              <a:t>r = </a:t>
            </a:r>
            <a:r>
              <a:rPr lang="pl-PL" dirty="0" err="1"/>
              <a:t>this.b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            }</a:t>
            </a:r>
            <a:br>
              <a:rPr lang="pl-PL" dirty="0" smtClean="0"/>
            </a:br>
            <a:r>
              <a:rPr lang="pl-PL" dirty="0" smtClean="0"/>
              <a:t>        }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 smtClean="0"/>
              <a:t>else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{</a:t>
            </a:r>
            <a:br>
              <a:rPr lang="pl-PL" dirty="0" smtClean="0"/>
            </a:br>
            <a:r>
              <a:rPr lang="pl-PL" dirty="0" smtClean="0"/>
              <a:t>            </a:t>
            </a:r>
            <a:r>
              <a:rPr lang="pl-PL" dirty="0"/>
              <a:t>r = </a:t>
            </a:r>
            <a:r>
              <a:rPr lang="pl-PL" dirty="0" err="1"/>
              <a:t>this.c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        }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 smtClean="0"/>
              <a:t>else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/>
              <a:t>r = </a:t>
            </a:r>
            <a:r>
              <a:rPr lang="pl-PL" dirty="0" err="1"/>
              <a:t>this.d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33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shortcuts</a:t>
            </a:r>
            <a:endParaRPr lang="pl-P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err="1" smtClean="0"/>
              <a:t>double</a:t>
            </a:r>
            <a:r>
              <a:rPr lang="pl-PL" dirty="0" smtClean="0"/>
              <a:t> </a:t>
            </a:r>
            <a:r>
              <a:rPr lang="pl-PL" dirty="0" err="1" smtClean="0"/>
              <a:t>negation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if</a:t>
            </a:r>
            <a:r>
              <a:rPr lang="pl-PL" dirty="0" smtClean="0"/>
              <a:t>(!</a:t>
            </a:r>
            <a:r>
              <a:rPr lang="pl-PL" dirty="0" err="1" smtClean="0"/>
              <a:t>invalid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	/*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goes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  <a:br>
              <a:rPr lang="pl-PL" dirty="0" smtClean="0"/>
            </a:br>
            <a:r>
              <a:rPr lang="pl-PL" dirty="0" smtClean="0"/>
              <a:t>}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if</a:t>
            </a:r>
            <a:r>
              <a:rPr lang="pl-PL" dirty="0" smtClean="0"/>
              <a:t>(</a:t>
            </a:r>
            <a:r>
              <a:rPr lang="pl-PL" dirty="0" err="1" smtClean="0"/>
              <a:t>valid</a:t>
            </a:r>
            <a:r>
              <a:rPr lang="pl-PL" dirty="0"/>
              <a:t>)</a:t>
            </a:r>
            <a:br>
              <a:rPr lang="pl-PL" dirty="0"/>
            </a:br>
            <a:r>
              <a:rPr lang="pl-PL" dirty="0"/>
              <a:t>{</a:t>
            </a:r>
            <a:br>
              <a:rPr lang="pl-PL" dirty="0"/>
            </a:br>
            <a:r>
              <a:rPr lang="pl-PL" dirty="0"/>
              <a:t>	/* </a:t>
            </a:r>
            <a:r>
              <a:rPr lang="pl-PL" dirty="0" err="1"/>
              <a:t>code</a:t>
            </a:r>
            <a:r>
              <a:rPr lang="pl-PL" dirty="0"/>
              <a:t>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here</a:t>
            </a:r>
            <a:r>
              <a:rPr lang="pl-PL" dirty="0"/>
              <a:t> */</a:t>
            </a:r>
            <a:br>
              <a:rPr lang="pl-PL" dirty="0"/>
            </a:br>
            <a:r>
              <a:rPr lang="pl-PL" dirty="0"/>
              <a:t>}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520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yield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Who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</a:t>
            </a:r>
            <a:r>
              <a:rPr lang="pl-PL" dirty="0" err="1" smtClean="0"/>
              <a:t>explain</a:t>
            </a:r>
            <a:r>
              <a:rPr lang="pl-PL" dirty="0" smtClean="0"/>
              <a:t> </a:t>
            </a:r>
            <a:r>
              <a:rPr lang="pl-PL" dirty="0" err="1" smtClean="0"/>
              <a:t>how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works</a:t>
            </a:r>
            <a:endParaRPr lang="pl-PL" dirty="0" smtClean="0"/>
          </a:p>
          <a:p>
            <a:r>
              <a:rPr lang="pl-PL" dirty="0" err="1" smtClean="0"/>
              <a:t>Who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</a:t>
            </a:r>
            <a:r>
              <a:rPr lang="pl-PL" dirty="0" err="1" smtClean="0"/>
              <a:t>explain</a:t>
            </a:r>
            <a:r>
              <a:rPr lang="pl-PL" dirty="0" smtClean="0"/>
              <a:t> </a:t>
            </a:r>
            <a:r>
              <a:rPr lang="pl-PL" dirty="0" err="1" smtClean="0"/>
              <a:t>enumeration</a:t>
            </a:r>
            <a:endParaRPr lang="pl-PL" dirty="0" smtClean="0"/>
          </a:p>
          <a:p>
            <a:r>
              <a:rPr lang="pl-PL" dirty="0" err="1" smtClean="0"/>
              <a:t>Who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</a:t>
            </a:r>
            <a:r>
              <a:rPr lang="pl-PL" dirty="0" err="1" smtClean="0"/>
              <a:t>write</a:t>
            </a:r>
            <a:r>
              <a:rPr lang="pl-PL" dirty="0" smtClean="0"/>
              <a:t> </a:t>
            </a:r>
            <a:r>
              <a:rPr lang="pl-PL" dirty="0" err="1" smtClean="0"/>
              <a:t>enumeration</a:t>
            </a:r>
            <a:endParaRPr lang="pl-PL" dirty="0" smtClean="0"/>
          </a:p>
          <a:p>
            <a:r>
              <a:rPr lang="pl-PL" dirty="0" err="1" smtClean="0"/>
              <a:t>Who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</a:t>
            </a:r>
            <a:r>
              <a:rPr lang="pl-PL" dirty="0" err="1" smtClean="0"/>
              <a:t>read</a:t>
            </a:r>
            <a:r>
              <a:rPr lang="pl-PL" dirty="0" smtClean="0"/>
              <a:t> </a:t>
            </a:r>
            <a:r>
              <a:rPr lang="pl-PL" dirty="0" err="1" smtClean="0"/>
              <a:t>enumeration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07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yield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http://replygif.net/i/10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728614"/>
            <a:ext cx="6074895" cy="406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static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public </a:t>
            </a:r>
            <a:r>
              <a:rPr lang="pl-PL" dirty="0" err="1" smtClean="0"/>
              <a:t>class</a:t>
            </a:r>
            <a:r>
              <a:rPr lang="pl-PL" dirty="0" smtClean="0"/>
              <a:t> </a:t>
            </a:r>
            <a:r>
              <a:rPr lang="pl-PL" dirty="0" err="1" smtClean="0"/>
              <a:t>AlmostStaticClass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public </a:t>
            </a:r>
            <a:r>
              <a:rPr lang="pl-PL" dirty="0" err="1" smtClean="0"/>
              <a:t>static</a:t>
            </a:r>
            <a:r>
              <a:rPr lang="pl-PL" dirty="0" smtClean="0"/>
              <a:t> </a:t>
            </a:r>
            <a:r>
              <a:rPr lang="pl-PL" dirty="0" err="1" smtClean="0"/>
              <a:t>void</a:t>
            </a:r>
            <a:r>
              <a:rPr lang="pl-PL" dirty="0" smtClean="0"/>
              <a:t> </a:t>
            </a:r>
            <a:r>
              <a:rPr lang="pl-PL" dirty="0" err="1" smtClean="0"/>
              <a:t>foo</a:t>
            </a:r>
            <a:r>
              <a:rPr lang="pl-PL" dirty="0" smtClean="0"/>
              <a:t>()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/*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    public </a:t>
            </a:r>
            <a:r>
              <a:rPr lang="pl-PL" dirty="0" err="1" smtClean="0"/>
              <a:t>static</a:t>
            </a:r>
            <a:r>
              <a:rPr lang="pl-PL" dirty="0" smtClean="0"/>
              <a:t> </a:t>
            </a:r>
            <a:r>
              <a:rPr lang="pl-PL" dirty="0" err="1" smtClean="0"/>
              <a:t>void</a:t>
            </a:r>
            <a:r>
              <a:rPr lang="pl-PL" dirty="0" smtClean="0"/>
              <a:t> </a:t>
            </a:r>
            <a:r>
              <a:rPr lang="pl-PL" dirty="0" err="1" smtClean="0"/>
              <a:t>goo</a:t>
            </a:r>
            <a:r>
              <a:rPr lang="pl-PL" dirty="0" smtClean="0"/>
              <a:t>()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/*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981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static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52989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>
                <a:effectLst/>
              </a:rPr>
              <a:t>public </a:t>
            </a:r>
            <a:r>
              <a:rPr lang="pl-PL" sz="2400" dirty="0" err="1" smtClean="0">
                <a:effectLst/>
              </a:rPr>
              <a:t>static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class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StaticClass</a:t>
            </a:r>
            <a:r>
              <a:rPr lang="pl-PL" sz="2400" dirty="0" smtClean="0">
                <a:effectLst/>
              </a:rPr>
              <a:t/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{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public </a:t>
            </a:r>
            <a:r>
              <a:rPr lang="pl-PL" sz="2400" dirty="0" err="1" smtClean="0">
                <a:effectLst/>
              </a:rPr>
              <a:t>static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void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foo</a:t>
            </a:r>
            <a:r>
              <a:rPr lang="pl-PL" sz="2400" dirty="0" smtClean="0">
                <a:effectLst/>
              </a:rPr>
              <a:t>()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{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    /* </a:t>
            </a:r>
            <a:r>
              <a:rPr lang="pl-PL" sz="2400" dirty="0" err="1" smtClean="0">
                <a:effectLst/>
              </a:rPr>
              <a:t>code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here</a:t>
            </a:r>
            <a:r>
              <a:rPr lang="pl-PL" sz="2400" dirty="0" smtClean="0">
                <a:effectLst/>
              </a:rPr>
              <a:t> */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}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public </a:t>
            </a:r>
            <a:r>
              <a:rPr lang="pl-PL" sz="2400" dirty="0" err="1" smtClean="0">
                <a:effectLst/>
              </a:rPr>
              <a:t>static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void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goo</a:t>
            </a:r>
            <a:r>
              <a:rPr lang="pl-PL" sz="2400" dirty="0" smtClean="0">
                <a:effectLst/>
              </a:rPr>
              <a:t>()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{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    /* </a:t>
            </a:r>
            <a:r>
              <a:rPr lang="pl-PL" sz="2400" dirty="0" err="1" smtClean="0">
                <a:effectLst/>
              </a:rPr>
              <a:t>code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here</a:t>
            </a:r>
            <a:r>
              <a:rPr lang="pl-PL" sz="2400" dirty="0" smtClean="0">
                <a:effectLst/>
              </a:rPr>
              <a:t> */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    }</a:t>
            </a:r>
            <a:br>
              <a:rPr lang="pl-PL" sz="2400" dirty="0" smtClean="0">
                <a:effectLst/>
              </a:rPr>
            </a:br>
            <a:r>
              <a:rPr lang="pl-PL" sz="2400" dirty="0" smtClean="0">
                <a:effectLst/>
              </a:rPr>
              <a:t>}</a:t>
            </a:r>
            <a:endParaRPr lang="pl-PL" sz="2400" dirty="0">
              <a:effectLst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137189" y="1825625"/>
            <a:ext cx="52989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dirty="0" smtClean="0"/>
              <a:t>public </a:t>
            </a:r>
            <a:r>
              <a:rPr lang="pl-PL" sz="2400" dirty="0" err="1" smtClean="0"/>
              <a:t>class</a:t>
            </a:r>
            <a:r>
              <a:rPr lang="pl-PL" sz="2400" dirty="0" smtClean="0"/>
              <a:t> </a:t>
            </a:r>
            <a:r>
              <a:rPr lang="pl-PL" sz="2400" dirty="0" err="1" smtClean="0"/>
              <a:t>NotStaticClass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{</a:t>
            </a:r>
            <a:br>
              <a:rPr lang="pl-PL" sz="2400" dirty="0" smtClean="0"/>
            </a:br>
            <a:r>
              <a:rPr lang="pl-PL" sz="2400" dirty="0" smtClean="0"/>
              <a:t>    public </a:t>
            </a:r>
            <a:r>
              <a:rPr lang="pl-PL" sz="2400" dirty="0" err="1" smtClean="0"/>
              <a:t>void</a:t>
            </a:r>
            <a:r>
              <a:rPr lang="pl-PL" sz="2400" dirty="0" smtClean="0"/>
              <a:t> </a:t>
            </a:r>
            <a:r>
              <a:rPr lang="pl-PL" sz="2400" dirty="0" err="1" smtClean="0"/>
              <a:t>foo</a:t>
            </a:r>
            <a:r>
              <a:rPr lang="pl-PL" sz="2400" dirty="0" smtClean="0"/>
              <a:t>()</a:t>
            </a:r>
            <a:br>
              <a:rPr lang="pl-PL" sz="2400" dirty="0" smtClean="0"/>
            </a:br>
            <a:r>
              <a:rPr lang="pl-PL" sz="2400" dirty="0" smtClean="0"/>
              <a:t>    {</a:t>
            </a:r>
            <a:br>
              <a:rPr lang="pl-PL" sz="2400" dirty="0" smtClean="0"/>
            </a:br>
            <a:r>
              <a:rPr lang="pl-PL" sz="2400" dirty="0" smtClean="0"/>
              <a:t>        /* </a:t>
            </a:r>
            <a:r>
              <a:rPr lang="pl-PL" sz="2400" dirty="0" err="1" smtClean="0"/>
              <a:t>code</a:t>
            </a:r>
            <a:r>
              <a:rPr lang="pl-PL" sz="2400" dirty="0" smtClean="0"/>
              <a:t> </a:t>
            </a:r>
            <a:r>
              <a:rPr lang="pl-PL" sz="2400" dirty="0" err="1" smtClean="0"/>
              <a:t>here</a:t>
            </a:r>
            <a:r>
              <a:rPr lang="pl-PL" sz="2400" dirty="0" smtClean="0"/>
              <a:t> */</a:t>
            </a:r>
            <a:br>
              <a:rPr lang="pl-PL" sz="2400" dirty="0" smtClean="0"/>
            </a:br>
            <a:r>
              <a:rPr lang="pl-PL" sz="2400" dirty="0" smtClean="0"/>
              <a:t>    }</a:t>
            </a:r>
            <a:br>
              <a:rPr lang="pl-PL" sz="2400" dirty="0" smtClean="0"/>
            </a:br>
            <a:r>
              <a:rPr lang="pl-PL" sz="2400" dirty="0" smtClean="0"/>
              <a:t>    public </a:t>
            </a:r>
            <a:r>
              <a:rPr lang="pl-PL" sz="2400" dirty="0" err="1" smtClean="0"/>
              <a:t>void</a:t>
            </a:r>
            <a:r>
              <a:rPr lang="pl-PL" sz="2400" dirty="0" smtClean="0"/>
              <a:t> </a:t>
            </a:r>
            <a:r>
              <a:rPr lang="pl-PL" sz="2400" dirty="0" err="1" smtClean="0"/>
              <a:t>goo</a:t>
            </a:r>
            <a:r>
              <a:rPr lang="pl-PL" sz="2400" dirty="0" smtClean="0"/>
              <a:t>()</a:t>
            </a:r>
            <a:br>
              <a:rPr lang="pl-PL" sz="2400" dirty="0" smtClean="0"/>
            </a:br>
            <a:r>
              <a:rPr lang="pl-PL" sz="2400" dirty="0" smtClean="0"/>
              <a:t>    {</a:t>
            </a:r>
            <a:br>
              <a:rPr lang="pl-PL" sz="2400" dirty="0" smtClean="0"/>
            </a:br>
            <a:r>
              <a:rPr lang="pl-PL" sz="2400" dirty="0" smtClean="0"/>
              <a:t>        /* </a:t>
            </a:r>
            <a:r>
              <a:rPr lang="pl-PL" sz="2400" dirty="0" err="1" smtClean="0"/>
              <a:t>code</a:t>
            </a:r>
            <a:r>
              <a:rPr lang="pl-PL" sz="2400" dirty="0" smtClean="0"/>
              <a:t> </a:t>
            </a:r>
            <a:r>
              <a:rPr lang="pl-PL" sz="2400" dirty="0" err="1" smtClean="0"/>
              <a:t>here</a:t>
            </a:r>
            <a:r>
              <a:rPr lang="pl-PL" sz="2400" dirty="0" smtClean="0"/>
              <a:t> */</a:t>
            </a:r>
            <a:br>
              <a:rPr lang="pl-PL" sz="2400" dirty="0" smtClean="0"/>
            </a:br>
            <a:r>
              <a:rPr lang="pl-PL" sz="2400" dirty="0" smtClean="0"/>
              <a:t>    }</a:t>
            </a:r>
            <a:br>
              <a:rPr lang="pl-PL" sz="2400" dirty="0" smtClean="0"/>
            </a:br>
            <a:r>
              <a:rPr lang="pl-PL" sz="2400" dirty="0" smtClean="0"/>
              <a:t>}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0029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Helpers,utils,commons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 descr="http://fc00.deviantart.net/fs70/f/2013/088/5/5/ayasha_nope_by_eleanortopsie-d5zous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32251"/>
            <a:ext cx="5943600" cy="433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8800" dirty="0" err="1" smtClean="0"/>
              <a:t>Code</a:t>
            </a:r>
            <a:r>
              <a:rPr lang="pl-PL" sz="8800" dirty="0" smtClean="0"/>
              <a:t> </a:t>
            </a:r>
            <a:r>
              <a:rPr lang="pl-PL" sz="8800" dirty="0" err="1" smtClean="0"/>
              <a:t>reviewed</a:t>
            </a:r>
            <a:r>
              <a:rPr lang="pl-PL" sz="8800" dirty="0"/>
              <a:t/>
            </a:r>
            <a:br>
              <a:rPr lang="pl-PL" sz="8800" dirty="0"/>
            </a:br>
            <a:r>
              <a:rPr lang="pl-PL" sz="2000" dirty="0" err="1"/>
              <a:t>Why</a:t>
            </a:r>
            <a:r>
              <a:rPr lang="pl-PL" sz="2000" dirty="0"/>
              <a:t> do I </a:t>
            </a:r>
            <a:r>
              <a:rPr lang="pl-PL" sz="2000" dirty="0" err="1"/>
              <a:t>swear</a:t>
            </a:r>
            <a:r>
              <a:rPr lang="pl-PL" sz="2000" dirty="0"/>
              <a:t> </a:t>
            </a:r>
            <a:r>
              <a:rPr lang="pl-PL" sz="2000" dirty="0" err="1"/>
              <a:t>that</a:t>
            </a:r>
            <a:r>
              <a:rPr lang="pl-PL" sz="2000" dirty="0"/>
              <a:t> much</a:t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 descr="http://replygif.net/i/146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67" y="1732450"/>
            <a:ext cx="5375618" cy="402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6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todos</a:t>
            </a:r>
            <a:r>
              <a:rPr lang="pl-PL" dirty="0" smtClean="0"/>
              <a:t> and </a:t>
            </a:r>
            <a:r>
              <a:rPr lang="pl-PL" dirty="0" err="1" smtClean="0"/>
              <a:t>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// </a:t>
            </a:r>
            <a:r>
              <a:rPr lang="pl-PL" dirty="0" err="1" smtClean="0"/>
              <a:t>implement</a:t>
            </a:r>
            <a:r>
              <a:rPr lang="pl-PL" dirty="0" smtClean="0"/>
              <a:t> me</a:t>
            </a:r>
          </a:p>
          <a:p>
            <a:r>
              <a:rPr lang="pl-PL" dirty="0" smtClean="0"/>
              <a:t>// </a:t>
            </a:r>
            <a:r>
              <a:rPr lang="pl-PL" dirty="0" err="1" smtClean="0"/>
              <a:t>fix</a:t>
            </a:r>
            <a:r>
              <a:rPr lang="pl-PL" dirty="0" smtClean="0"/>
              <a:t> me</a:t>
            </a:r>
          </a:p>
          <a:p>
            <a:r>
              <a:rPr lang="pl-PL" dirty="0" smtClean="0"/>
              <a:t>// </a:t>
            </a:r>
            <a:r>
              <a:rPr lang="pl-PL" dirty="0" err="1" smtClean="0"/>
              <a:t>discuss</a:t>
            </a:r>
            <a:endParaRPr lang="pl-PL" dirty="0" smtClean="0"/>
          </a:p>
          <a:p>
            <a:r>
              <a:rPr lang="pl-PL" dirty="0" smtClean="0"/>
              <a:t>// </a:t>
            </a:r>
            <a:r>
              <a:rPr lang="pl-PL" dirty="0" err="1" smtClean="0"/>
              <a:t>quick</a:t>
            </a:r>
            <a:r>
              <a:rPr lang="pl-PL" dirty="0" smtClean="0"/>
              <a:t> </a:t>
            </a:r>
            <a:r>
              <a:rPr lang="pl-PL" dirty="0" err="1" smtClean="0"/>
              <a:t>fix</a:t>
            </a:r>
            <a:endParaRPr lang="pl-PL" dirty="0" smtClean="0"/>
          </a:p>
          <a:p>
            <a:r>
              <a:rPr lang="pl-PL" dirty="0" smtClean="0"/>
              <a:t>/* real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– </a:t>
            </a:r>
            <a:r>
              <a:rPr lang="pl-PL" dirty="0" err="1" smtClean="0"/>
              <a:t>will</a:t>
            </a:r>
            <a:r>
              <a:rPr lang="pl-PL" dirty="0" smtClean="0"/>
              <a:t> be </a:t>
            </a:r>
            <a:r>
              <a:rPr lang="pl-PL" dirty="0" err="1" smtClean="0"/>
              <a:t>used</a:t>
            </a:r>
            <a:r>
              <a:rPr lang="pl-PL" dirty="0" smtClean="0"/>
              <a:t> </a:t>
            </a:r>
            <a:r>
              <a:rPr lang="pl-PL" dirty="0" err="1" smtClean="0"/>
              <a:t>later</a:t>
            </a:r>
            <a:r>
              <a:rPr lang="pl-PL" dirty="0" smtClean="0"/>
              <a:t> */</a:t>
            </a:r>
          </a:p>
          <a:p>
            <a:r>
              <a:rPr lang="pl-PL" dirty="0" smtClean="0"/>
              <a:t>/* do not </a:t>
            </a:r>
            <a:r>
              <a:rPr lang="pl-PL" dirty="0" err="1" smtClean="0"/>
              <a:t>delete</a:t>
            </a:r>
            <a:r>
              <a:rPr lang="pl-PL" dirty="0" smtClean="0"/>
              <a:t>, </a:t>
            </a:r>
            <a:r>
              <a:rPr lang="pl-PL" dirty="0" err="1" smtClean="0"/>
              <a:t>its</a:t>
            </a:r>
            <a:r>
              <a:rPr lang="pl-PL" dirty="0" smtClean="0"/>
              <a:t> </a:t>
            </a:r>
            <a:r>
              <a:rPr lang="pl-PL" dirty="0" err="1" smtClean="0"/>
              <a:t>safe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</a:p>
          <a:p>
            <a:r>
              <a:rPr lang="pl-PL" dirty="0"/>
              <a:t>return 1; </a:t>
            </a:r>
            <a:r>
              <a:rPr lang="pl-PL" dirty="0" smtClean="0"/>
              <a:t>// </a:t>
            </a:r>
            <a:r>
              <a:rPr lang="pl-PL" dirty="0" err="1"/>
              <a:t>returns</a:t>
            </a:r>
            <a:r>
              <a:rPr lang="pl-PL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79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todos</a:t>
            </a:r>
            <a:r>
              <a:rPr lang="pl-PL" dirty="0" smtClean="0"/>
              <a:t> and </a:t>
            </a:r>
            <a:r>
              <a:rPr lang="pl-PL" dirty="0" err="1" smtClean="0"/>
              <a:t>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http://replygif.net/i/74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11419"/>
            <a:ext cx="5600700" cy="43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todos and 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dirty="0" err="1" smtClean="0"/>
              <a:t>implement</a:t>
            </a:r>
            <a:r>
              <a:rPr lang="pl-PL" dirty="0" smtClean="0"/>
              <a:t> me</a:t>
            </a:r>
          </a:p>
          <a:p>
            <a:pPr marL="0" indent="0" algn="ctr">
              <a:buNone/>
            </a:pPr>
            <a:r>
              <a:rPr lang="pl-PL" sz="4800" dirty="0" err="1" smtClean="0"/>
              <a:t>implement</a:t>
            </a:r>
            <a:r>
              <a:rPr lang="pl-PL" sz="4800" dirty="0" smtClean="0"/>
              <a:t> </a:t>
            </a:r>
            <a:r>
              <a:rPr lang="pl-PL" sz="4800" dirty="0" err="1" smtClean="0"/>
              <a:t>it</a:t>
            </a:r>
            <a:endParaRPr lang="pl-PL" sz="4800" dirty="0" smtClean="0"/>
          </a:p>
          <a:p>
            <a:pPr marL="0" indent="0" algn="ctr">
              <a:buNone/>
            </a:pP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put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r>
              <a:rPr lang="pl-PL" dirty="0" smtClean="0"/>
              <a:t> in </a:t>
            </a:r>
            <a:r>
              <a:rPr lang="pl-PL" dirty="0" err="1" smtClean="0"/>
              <a:t>task</a:t>
            </a:r>
            <a:r>
              <a:rPr lang="pl-PL" dirty="0" smtClean="0"/>
              <a:t>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223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todos and 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dirty="0" err="1" smtClean="0"/>
              <a:t>fix</a:t>
            </a:r>
            <a:r>
              <a:rPr lang="pl-PL" dirty="0" smtClean="0"/>
              <a:t> me</a:t>
            </a:r>
          </a:p>
          <a:p>
            <a:pPr marL="0" indent="0" algn="ctr">
              <a:buNone/>
            </a:pPr>
            <a:r>
              <a:rPr lang="pl-PL" sz="4800" dirty="0" err="1" smtClean="0"/>
              <a:t>fix</a:t>
            </a:r>
            <a:r>
              <a:rPr lang="pl-PL" sz="4800" dirty="0" smtClean="0"/>
              <a:t> </a:t>
            </a:r>
            <a:r>
              <a:rPr lang="pl-PL" sz="4800" dirty="0" err="1" smtClean="0"/>
              <a:t>it</a:t>
            </a:r>
            <a:endParaRPr lang="pl-PL" sz="4800" dirty="0"/>
          </a:p>
          <a:p>
            <a:pPr marL="0" indent="0" algn="ctr">
              <a:buNone/>
            </a:pP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create</a:t>
            </a:r>
            <a:r>
              <a:rPr lang="pl-PL" dirty="0" smtClean="0"/>
              <a:t> a </a:t>
            </a:r>
            <a:r>
              <a:rPr lang="pl-PL" dirty="0" err="1" smtClean="0"/>
              <a:t>bug</a:t>
            </a:r>
            <a:r>
              <a:rPr lang="pl-PL" dirty="0" smtClean="0"/>
              <a:t> report</a:t>
            </a:r>
          </a:p>
        </p:txBody>
      </p:sp>
    </p:spTree>
    <p:extLst>
      <p:ext uri="{BB962C8B-B14F-4D97-AF65-F5344CB8AC3E}">
        <p14:creationId xmlns:p14="http://schemas.microsoft.com/office/powerpoint/2010/main" val="21168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todos and 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dirty="0" err="1" smtClean="0"/>
              <a:t>discuss</a:t>
            </a:r>
            <a:endParaRPr lang="pl-PL" dirty="0"/>
          </a:p>
          <a:p>
            <a:pPr marL="0" indent="0" algn="ctr">
              <a:buNone/>
            </a:pPr>
            <a:r>
              <a:rPr lang="pl-PL" sz="4400" dirty="0" err="1" smtClean="0"/>
              <a:t>get</a:t>
            </a:r>
            <a:r>
              <a:rPr lang="pl-PL" sz="4400" dirty="0" smtClean="0"/>
              <a:t> a </a:t>
            </a:r>
            <a:r>
              <a:rPr lang="pl-PL" sz="4400" dirty="0" err="1" smtClean="0"/>
              <a:t>room</a:t>
            </a:r>
            <a:r>
              <a:rPr lang="pl-PL" sz="4400" dirty="0" smtClean="0"/>
              <a:t>, grab a </a:t>
            </a:r>
            <a:r>
              <a:rPr lang="pl-PL" sz="4400" dirty="0" err="1" smtClean="0"/>
              <a:t>coffe</a:t>
            </a:r>
            <a:r>
              <a:rPr lang="pl-PL" sz="4400" dirty="0" smtClean="0"/>
              <a:t>, </a:t>
            </a:r>
            <a:r>
              <a:rPr lang="pl-PL" sz="4400" dirty="0" err="1" smtClean="0"/>
              <a:t>send</a:t>
            </a:r>
            <a:r>
              <a:rPr lang="pl-PL" sz="4400" dirty="0" smtClean="0"/>
              <a:t> email, </a:t>
            </a:r>
            <a:r>
              <a:rPr lang="pl-PL" sz="4400" dirty="0" err="1" smtClean="0"/>
              <a:t>call</a:t>
            </a:r>
            <a:r>
              <a:rPr lang="pl-PL" sz="4400" dirty="0" smtClean="0"/>
              <a:t>, sms</a:t>
            </a:r>
          </a:p>
        </p:txBody>
      </p:sp>
    </p:spTree>
    <p:extLst>
      <p:ext uri="{BB962C8B-B14F-4D97-AF65-F5344CB8AC3E}">
        <p14:creationId xmlns:p14="http://schemas.microsoft.com/office/powerpoint/2010/main" val="417041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todos and 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dirty="0" err="1" smtClean="0"/>
              <a:t>quick</a:t>
            </a:r>
            <a:r>
              <a:rPr lang="pl-PL" dirty="0" smtClean="0"/>
              <a:t> </a:t>
            </a:r>
            <a:r>
              <a:rPr lang="pl-PL" dirty="0" err="1" smtClean="0"/>
              <a:t>fix</a:t>
            </a:r>
            <a:endParaRPr lang="pl-PL" dirty="0"/>
          </a:p>
          <a:p>
            <a:pPr marL="0" indent="0" algn="ctr">
              <a:buNone/>
            </a:pPr>
            <a:r>
              <a:rPr lang="pl-PL" sz="4800" dirty="0" err="1" smtClean="0"/>
              <a:t>easy</a:t>
            </a:r>
            <a:r>
              <a:rPr lang="pl-PL" sz="4800" dirty="0" smtClean="0"/>
              <a:t> to </a:t>
            </a:r>
            <a:r>
              <a:rPr lang="pl-PL" sz="4800" dirty="0" err="1" smtClean="0"/>
              <a:t>break</a:t>
            </a:r>
            <a:endParaRPr lang="pl-PL" sz="4800" dirty="0" smtClean="0"/>
          </a:p>
        </p:txBody>
      </p:sp>
    </p:spTree>
    <p:extLst>
      <p:ext uri="{BB962C8B-B14F-4D97-AF65-F5344CB8AC3E}">
        <p14:creationId xmlns:p14="http://schemas.microsoft.com/office/powerpoint/2010/main" val="171675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todos and 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dirty="0" smtClean="0"/>
              <a:t>/* real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– </a:t>
            </a:r>
            <a:r>
              <a:rPr lang="pl-PL" dirty="0" err="1" smtClean="0"/>
              <a:t>will</a:t>
            </a:r>
            <a:r>
              <a:rPr lang="pl-PL" dirty="0" smtClean="0"/>
              <a:t> be </a:t>
            </a:r>
            <a:r>
              <a:rPr lang="pl-PL" dirty="0" err="1" smtClean="0"/>
              <a:t>used</a:t>
            </a:r>
            <a:r>
              <a:rPr lang="pl-PL" dirty="0" smtClean="0"/>
              <a:t> </a:t>
            </a:r>
            <a:r>
              <a:rPr lang="pl-PL" dirty="0" err="1" smtClean="0"/>
              <a:t>later</a:t>
            </a:r>
            <a:r>
              <a:rPr lang="pl-PL" dirty="0" smtClean="0"/>
              <a:t> */</a:t>
            </a:r>
          </a:p>
          <a:p>
            <a:pPr marL="0" indent="0" algn="ctr">
              <a:buNone/>
            </a:pPr>
            <a:r>
              <a:rPr lang="pl-PL" sz="4800" dirty="0" err="1" smtClean="0"/>
              <a:t>when</a:t>
            </a:r>
            <a:r>
              <a:rPr lang="pl-PL" sz="48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979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todos</a:t>
            </a:r>
            <a:r>
              <a:rPr lang="pl-PL" dirty="0" smtClean="0"/>
              <a:t> and </a:t>
            </a:r>
            <a:r>
              <a:rPr lang="pl-PL" dirty="0" err="1" smtClean="0"/>
              <a:t>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dirty="0" smtClean="0"/>
              <a:t>/* do not </a:t>
            </a:r>
            <a:r>
              <a:rPr lang="pl-PL" dirty="0" err="1" smtClean="0"/>
              <a:t>delete</a:t>
            </a:r>
            <a:r>
              <a:rPr lang="pl-PL" dirty="0" smtClean="0"/>
              <a:t>, </a:t>
            </a:r>
            <a:r>
              <a:rPr lang="pl-PL" dirty="0" err="1" smtClean="0"/>
              <a:t>its</a:t>
            </a:r>
            <a:r>
              <a:rPr lang="pl-PL" dirty="0" smtClean="0"/>
              <a:t> </a:t>
            </a:r>
            <a:r>
              <a:rPr lang="pl-PL" dirty="0" err="1" smtClean="0"/>
              <a:t>safe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</a:p>
          <a:p>
            <a:pPr marL="0" indent="0" algn="ctr">
              <a:buNone/>
            </a:pPr>
            <a:r>
              <a:rPr lang="pl-PL" sz="4800" dirty="0" smtClean="0"/>
              <a:t>git, </a:t>
            </a:r>
            <a:r>
              <a:rPr lang="pl-PL" sz="4800" dirty="0" err="1" smtClean="0"/>
              <a:t>svn</a:t>
            </a:r>
            <a:r>
              <a:rPr lang="pl-PL" sz="4800" dirty="0" smtClean="0"/>
              <a:t>, </a:t>
            </a:r>
            <a:r>
              <a:rPr lang="pl-PL" sz="4800" dirty="0" err="1" smtClean="0"/>
              <a:t>cvs</a:t>
            </a:r>
            <a:r>
              <a:rPr lang="pl-PL" sz="4800" dirty="0" smtClean="0"/>
              <a:t>, zip – do </a:t>
            </a:r>
            <a:r>
              <a:rPr lang="pl-PL" sz="4800" dirty="0" err="1" smtClean="0"/>
              <a:t>you</a:t>
            </a:r>
            <a:r>
              <a:rPr lang="pl-PL" sz="4800" dirty="0" smtClean="0"/>
              <a:t> </a:t>
            </a:r>
            <a:r>
              <a:rPr lang="pl-PL" sz="4800" dirty="0" err="1" smtClean="0"/>
              <a:t>speak</a:t>
            </a:r>
            <a:r>
              <a:rPr lang="pl-PL" sz="4800" dirty="0" smtClean="0"/>
              <a:t> </a:t>
            </a:r>
            <a:r>
              <a:rPr lang="pl-PL" sz="4800" dirty="0" err="1" smtClean="0"/>
              <a:t>it</a:t>
            </a:r>
            <a:r>
              <a:rPr lang="pl-PL" sz="48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81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todos</a:t>
            </a:r>
            <a:r>
              <a:rPr lang="pl-PL" dirty="0" smtClean="0"/>
              <a:t> and </a:t>
            </a:r>
            <a:r>
              <a:rPr lang="pl-PL" dirty="0" err="1" smtClean="0"/>
              <a:t>comments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l-PL" dirty="0" smtClean="0"/>
              <a:t>return </a:t>
            </a:r>
            <a:r>
              <a:rPr lang="pl-PL" dirty="0"/>
              <a:t>1; </a:t>
            </a:r>
            <a:r>
              <a:rPr lang="pl-PL" dirty="0" smtClean="0"/>
              <a:t>// </a:t>
            </a:r>
            <a:r>
              <a:rPr lang="pl-PL" dirty="0" err="1"/>
              <a:t>returns</a:t>
            </a:r>
            <a:r>
              <a:rPr lang="pl-PL" dirty="0"/>
              <a:t> </a:t>
            </a:r>
            <a:r>
              <a:rPr lang="pl-PL" dirty="0" smtClean="0"/>
              <a:t>1</a:t>
            </a:r>
          </a:p>
          <a:p>
            <a:pPr marL="0" indent="0" algn="ctr">
              <a:buNone/>
            </a:pPr>
            <a:r>
              <a:rPr lang="pl-PL" sz="4800" dirty="0" smtClean="0"/>
              <a:t>o </a:t>
            </a:r>
            <a:r>
              <a:rPr lang="pl-PL" sz="4800" dirty="0" err="1" smtClean="0"/>
              <a:t>really</a:t>
            </a:r>
            <a:r>
              <a:rPr lang="pl-PL" sz="4800" dirty="0" smtClean="0"/>
              <a:t>?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4292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regions</a:t>
            </a:r>
            <a:endParaRPr lang="pl-P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5526" y="2568633"/>
            <a:ext cx="4693086" cy="155518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#region </a:t>
            </a:r>
            <a:r>
              <a:rPr lang="pl-PL" dirty="0" err="1" smtClean="0"/>
              <a:t>init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int</a:t>
            </a:r>
            <a:r>
              <a:rPr lang="pl-PL" dirty="0" smtClean="0"/>
              <a:t> </a:t>
            </a:r>
            <a:r>
              <a:rPr lang="pl-PL" dirty="0"/>
              <a:t>a = 0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#</a:t>
            </a:r>
            <a:r>
              <a:rPr lang="pl-PL" dirty="0" err="1" smtClean="0"/>
              <a:t>endregion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#region </a:t>
            </a:r>
            <a:r>
              <a:rPr lang="pl-PL" dirty="0" err="1" smtClean="0"/>
              <a:t>implement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a++;</a:t>
            </a:r>
            <a:br>
              <a:rPr lang="pl-PL" dirty="0" smtClean="0"/>
            </a:br>
            <a:r>
              <a:rPr lang="pl-PL" dirty="0" smtClean="0"/>
              <a:t>#</a:t>
            </a:r>
            <a:r>
              <a:rPr lang="pl-PL" dirty="0" err="1" smtClean="0"/>
              <a:t>endregion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#region finisz</a:t>
            </a:r>
            <a:br>
              <a:rPr lang="pl-PL" dirty="0" smtClean="0"/>
            </a:br>
            <a:r>
              <a:rPr lang="pl-PL" dirty="0" smtClean="0"/>
              <a:t>return </a:t>
            </a:r>
            <a:r>
              <a:rPr lang="pl-PL" dirty="0"/>
              <a:t>a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#</a:t>
            </a:r>
            <a:r>
              <a:rPr lang="pl-PL" dirty="0" err="1"/>
              <a:t>endregion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5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tl;dr</a:t>
            </a:r>
            <a:r>
              <a:rPr lang="pl-PL" dirty="0" smtClean="0"/>
              <a:t>;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what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, </a:t>
            </a:r>
            <a:r>
              <a:rPr lang="pl-PL" dirty="0" err="1" smtClean="0"/>
              <a:t>when</a:t>
            </a:r>
            <a:r>
              <a:rPr lang="pl-PL" dirty="0"/>
              <a:t> </a:t>
            </a:r>
            <a:r>
              <a:rPr lang="pl-PL" dirty="0" smtClean="0"/>
              <a:t>and </a:t>
            </a:r>
            <a:r>
              <a:rPr lang="pl-PL" dirty="0" err="1" smtClean="0"/>
              <a:t>why</a:t>
            </a:r>
            <a:endParaRPr lang="pl-PL" dirty="0" smtClean="0"/>
          </a:p>
          <a:p>
            <a:r>
              <a:rPr lang="pl-PL" dirty="0" err="1" smtClean="0"/>
              <a:t>code</a:t>
            </a:r>
            <a:endParaRPr lang="pl-PL" dirty="0" smtClean="0"/>
          </a:p>
          <a:p>
            <a:r>
              <a:rPr lang="pl-PL" dirty="0" err="1" smtClean="0"/>
              <a:t>comments</a:t>
            </a:r>
            <a:endParaRPr lang="pl-PL" dirty="0" smtClean="0"/>
          </a:p>
          <a:p>
            <a:r>
              <a:rPr lang="pl-PL" dirty="0" smtClean="0"/>
              <a:t>style</a:t>
            </a:r>
          </a:p>
          <a:p>
            <a:r>
              <a:rPr lang="pl-PL" dirty="0" err="1" smtClean="0"/>
              <a:t>commits</a:t>
            </a:r>
            <a:endParaRPr lang="pl-PL" dirty="0" smtClean="0"/>
          </a:p>
          <a:p>
            <a:r>
              <a:rPr lang="pl-PL" dirty="0" err="1" smtClean="0"/>
              <a:t>why</a:t>
            </a:r>
            <a:r>
              <a:rPr lang="pl-PL" dirty="0" smtClean="0"/>
              <a:t> </a:t>
            </a:r>
            <a:r>
              <a:rPr lang="pl-PL" dirty="0" err="1" smtClean="0"/>
              <a:t>should</a:t>
            </a:r>
            <a:r>
              <a:rPr lang="pl-PL" dirty="0" smtClean="0"/>
              <a:t> we </a:t>
            </a:r>
            <a:r>
              <a:rPr lang="pl-PL" dirty="0" err="1" smtClean="0"/>
              <a:t>care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53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regions</a:t>
            </a:r>
            <a:endParaRPr lang="pl-P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3569" y="1690688"/>
            <a:ext cx="818246" cy="435133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dirty="0" err="1" smtClean="0"/>
              <a:t>int</a:t>
            </a:r>
            <a:r>
              <a:rPr lang="pl-PL" sz="5400" dirty="0" smtClean="0"/>
              <a:t> </a:t>
            </a:r>
            <a:r>
              <a:rPr lang="pl-PL" sz="5400" dirty="0"/>
              <a:t>a = 0</a:t>
            </a:r>
            <a:r>
              <a:rPr lang="pl-PL" sz="5400" dirty="0" smtClean="0"/>
              <a:t>;</a:t>
            </a:r>
            <a:br>
              <a:rPr lang="pl-PL" sz="5400" dirty="0" smtClean="0"/>
            </a:br>
            <a:r>
              <a:rPr lang="pl-PL" sz="5400" dirty="0" smtClean="0"/>
              <a:t>a++;</a:t>
            </a:r>
            <a:br>
              <a:rPr lang="pl-PL" sz="5400" dirty="0" smtClean="0"/>
            </a:br>
            <a:r>
              <a:rPr lang="pl-PL" sz="5400" dirty="0" smtClean="0"/>
              <a:t>return </a:t>
            </a:r>
            <a:r>
              <a:rPr lang="pl-PL" sz="5400" dirty="0"/>
              <a:t>a</a:t>
            </a:r>
            <a:r>
              <a:rPr lang="pl-PL" sz="5400" dirty="0" smtClean="0"/>
              <a:t>;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23830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format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600" dirty="0" err="1"/>
              <a:t>context.GridItemValues.Where</a:t>
            </a:r>
            <a:r>
              <a:rPr lang="pl-PL" sz="600" dirty="0"/>
              <a:t>(x =&gt; </a:t>
            </a:r>
            <a:r>
              <a:rPr lang="pl-PL" sz="600" dirty="0" err="1"/>
              <a:t>x.GridItemId</a:t>
            </a:r>
            <a:r>
              <a:rPr lang="pl-PL" sz="600" dirty="0"/>
              <a:t> == </a:t>
            </a:r>
            <a:r>
              <a:rPr lang="pl-PL" sz="600" dirty="0" err="1"/>
              <a:t>valueToBeUpdated.GridItemId</a:t>
            </a:r>
            <a:r>
              <a:rPr lang="pl-PL" sz="600" dirty="0"/>
              <a:t> &amp;&amp; </a:t>
            </a:r>
            <a:r>
              <a:rPr lang="pl-PL" sz="600" dirty="0" err="1"/>
              <a:t>x.DateFrom</a:t>
            </a:r>
            <a:r>
              <a:rPr lang="pl-PL" sz="600" dirty="0"/>
              <a:t> == </a:t>
            </a:r>
            <a:r>
              <a:rPr lang="pl-PL" sz="600" dirty="0" err="1"/>
              <a:t>valueToBeUpdated.DateFrom</a:t>
            </a:r>
            <a:r>
              <a:rPr lang="pl-PL" sz="600" dirty="0"/>
              <a:t> &amp;&amp; </a:t>
            </a:r>
            <a:r>
              <a:rPr lang="pl-PL" sz="600" dirty="0" err="1"/>
              <a:t>x.InputId</a:t>
            </a:r>
            <a:r>
              <a:rPr lang="pl-PL" sz="600" dirty="0"/>
              <a:t> == </a:t>
            </a:r>
            <a:r>
              <a:rPr lang="pl-PL" sz="600" dirty="0" err="1"/>
              <a:t>valueToBeUpdated.InputId</a:t>
            </a:r>
            <a:r>
              <a:rPr lang="pl-PL" sz="600" dirty="0"/>
              <a:t> &amp;&amp; </a:t>
            </a:r>
            <a:r>
              <a:rPr lang="pl-PL" sz="600" dirty="0" err="1"/>
              <a:t>x.PublishedGridId</a:t>
            </a:r>
            <a:r>
              <a:rPr lang="pl-PL" sz="600" dirty="0"/>
              <a:t> == </a:t>
            </a:r>
            <a:r>
              <a:rPr lang="pl-PL" sz="600" dirty="0" err="1"/>
              <a:t>valueToBeUpdated.PublishedGridId</a:t>
            </a:r>
            <a:r>
              <a:rPr lang="pl-PL" sz="600" dirty="0"/>
              <a:t> &amp;&amp; </a:t>
            </a:r>
            <a:r>
              <a:rPr lang="pl-PL" sz="600" dirty="0" err="1"/>
              <a:t>x.DimensionValueId</a:t>
            </a:r>
            <a:r>
              <a:rPr lang="pl-PL" sz="600" dirty="0"/>
              <a:t> == </a:t>
            </a:r>
            <a:r>
              <a:rPr lang="pl-PL" sz="600" dirty="0" err="1"/>
              <a:t>valueToBeUpdated.DimensionValueId</a:t>
            </a:r>
            <a:r>
              <a:rPr lang="pl-PL" sz="600" dirty="0"/>
              <a:t>).</a:t>
            </a:r>
            <a:r>
              <a:rPr lang="pl-PL" sz="600" dirty="0" err="1"/>
              <a:t>FirstOrDefault</a:t>
            </a:r>
            <a:r>
              <a:rPr lang="pl-PL" sz="600" dirty="0" smtClean="0"/>
              <a:t>();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err="1" smtClean="0"/>
              <a:t>if</a:t>
            </a:r>
            <a:r>
              <a:rPr lang="pl-PL" dirty="0" smtClean="0"/>
              <a:t>(a==b||c&amp;&amp;d==e+1&lt;f||</a:t>
            </a:r>
            <a:r>
              <a:rPr lang="pl-PL" dirty="0" err="1" smtClean="0"/>
              <a:t>goo</a:t>
            </a:r>
            <a:r>
              <a:rPr lang="pl-PL" dirty="0" smtClean="0"/>
              <a:t>()&lt;3&amp;&amp;</a:t>
            </a:r>
            <a:r>
              <a:rPr lang="pl-PL" dirty="0" err="1" smtClean="0"/>
              <a:t>hoo</a:t>
            </a:r>
            <a:r>
              <a:rPr lang="pl-PL" dirty="0" smtClean="0"/>
              <a:t>()+</a:t>
            </a:r>
            <a:r>
              <a:rPr lang="pl-PL" dirty="0" err="1" smtClean="0"/>
              <a:t>ioo</a:t>
            </a:r>
            <a:r>
              <a:rPr lang="pl-PL" dirty="0" smtClean="0"/>
              <a:t>()&lt;9||</a:t>
            </a:r>
            <a:r>
              <a:rPr lang="pl-PL" dirty="0" err="1" smtClean="0"/>
              <a:t>j&amp;k</a:t>
            </a:r>
            <a:r>
              <a:rPr lang="pl-PL" dirty="0" smtClean="0"/>
              <a:t>)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    /*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goes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  <a:br>
              <a:rPr lang="pl-PL" dirty="0" smtClean="0"/>
            </a:br>
            <a:r>
              <a:rPr lang="pl-PL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340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format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Picture 2" descr="http://replygif.net/i/14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77" y="1732448"/>
            <a:ext cx="6341798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format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600" dirty="0" err="1"/>
              <a:t>context.GridItemValues.Where</a:t>
            </a:r>
            <a:r>
              <a:rPr lang="pl-PL" sz="600" dirty="0"/>
              <a:t>(x =&gt; </a:t>
            </a:r>
            <a:r>
              <a:rPr lang="pl-PL" sz="600" dirty="0" err="1"/>
              <a:t>x.GridItemId</a:t>
            </a:r>
            <a:r>
              <a:rPr lang="pl-PL" sz="600" dirty="0"/>
              <a:t> == </a:t>
            </a:r>
            <a:r>
              <a:rPr lang="pl-PL" sz="600" dirty="0" err="1"/>
              <a:t>valueToBeUpdated.GridItemId</a:t>
            </a:r>
            <a:r>
              <a:rPr lang="pl-PL" sz="600" dirty="0"/>
              <a:t> &amp;&amp; </a:t>
            </a:r>
            <a:r>
              <a:rPr lang="pl-PL" sz="600" dirty="0" err="1"/>
              <a:t>x.DateFrom</a:t>
            </a:r>
            <a:r>
              <a:rPr lang="pl-PL" sz="600" dirty="0"/>
              <a:t> == </a:t>
            </a:r>
            <a:r>
              <a:rPr lang="pl-PL" sz="600" dirty="0" err="1"/>
              <a:t>valueToBeUpdated.DateFrom</a:t>
            </a:r>
            <a:r>
              <a:rPr lang="pl-PL" sz="600" dirty="0"/>
              <a:t> &amp;&amp; </a:t>
            </a:r>
            <a:r>
              <a:rPr lang="pl-PL" sz="600" dirty="0" err="1"/>
              <a:t>x.InputId</a:t>
            </a:r>
            <a:r>
              <a:rPr lang="pl-PL" sz="600" dirty="0"/>
              <a:t> == </a:t>
            </a:r>
            <a:r>
              <a:rPr lang="pl-PL" sz="600" dirty="0" err="1"/>
              <a:t>valueToBeUpdated.InputId</a:t>
            </a:r>
            <a:r>
              <a:rPr lang="pl-PL" sz="600" dirty="0"/>
              <a:t> &amp;&amp; </a:t>
            </a:r>
            <a:r>
              <a:rPr lang="pl-PL" sz="600" dirty="0" err="1"/>
              <a:t>x.PublishedGridId</a:t>
            </a:r>
            <a:r>
              <a:rPr lang="pl-PL" sz="600" dirty="0"/>
              <a:t> == </a:t>
            </a:r>
            <a:r>
              <a:rPr lang="pl-PL" sz="600" dirty="0" err="1"/>
              <a:t>valueToBeUpdated.PublishedGridId</a:t>
            </a:r>
            <a:r>
              <a:rPr lang="pl-PL" sz="600" dirty="0"/>
              <a:t> &amp;&amp; </a:t>
            </a:r>
            <a:r>
              <a:rPr lang="pl-PL" sz="600" dirty="0" err="1"/>
              <a:t>x.DimensionValueId</a:t>
            </a:r>
            <a:r>
              <a:rPr lang="pl-PL" sz="600" dirty="0"/>
              <a:t> == </a:t>
            </a:r>
            <a:r>
              <a:rPr lang="pl-PL" sz="600" dirty="0" err="1"/>
              <a:t>valueToBeUpdated.DimensionValueId</a:t>
            </a:r>
            <a:r>
              <a:rPr lang="pl-PL" sz="600" dirty="0"/>
              <a:t>).</a:t>
            </a:r>
            <a:r>
              <a:rPr lang="pl-PL" sz="600" dirty="0" err="1"/>
              <a:t>FirstOrDefault</a:t>
            </a:r>
            <a:r>
              <a:rPr lang="pl-PL" sz="600" dirty="0" smtClean="0"/>
              <a:t>();</a:t>
            </a:r>
          </a:p>
          <a:p>
            <a:pPr marL="0" indent="0">
              <a:buNone/>
            </a:pPr>
            <a:r>
              <a:rPr lang="pl-PL" dirty="0" err="1"/>
              <a:t>context.GridItemValues.Where</a:t>
            </a:r>
            <a:r>
              <a:rPr lang="pl-PL" dirty="0" smtClean="0"/>
              <a:t>(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x </a:t>
            </a:r>
            <a:r>
              <a:rPr lang="pl-PL" dirty="0" smtClean="0"/>
              <a:t>=&gt;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x.GridItemId</a:t>
            </a:r>
            <a:r>
              <a:rPr lang="pl-PL" dirty="0"/>
              <a:t> == </a:t>
            </a:r>
            <a:r>
              <a:rPr lang="pl-PL" dirty="0" err="1"/>
              <a:t>valueToBeUpdated.GridItemId</a:t>
            </a:r>
            <a:r>
              <a:rPr lang="pl-PL" dirty="0"/>
              <a:t> &amp;&amp;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x.DateFrom</a:t>
            </a:r>
            <a:r>
              <a:rPr lang="pl-PL" dirty="0"/>
              <a:t> == </a:t>
            </a:r>
            <a:r>
              <a:rPr lang="pl-PL" dirty="0" err="1"/>
              <a:t>valueToBeUpdated.DateFrom</a:t>
            </a:r>
            <a:r>
              <a:rPr lang="pl-PL" dirty="0"/>
              <a:t> &amp;&amp;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x.InputId</a:t>
            </a:r>
            <a:r>
              <a:rPr lang="pl-PL" dirty="0"/>
              <a:t> == </a:t>
            </a:r>
            <a:r>
              <a:rPr lang="pl-PL" dirty="0" err="1"/>
              <a:t>valueToBeUpdated.InputId</a:t>
            </a:r>
            <a:r>
              <a:rPr lang="pl-PL" dirty="0"/>
              <a:t> &amp;&amp;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x.PublishedGridId</a:t>
            </a:r>
            <a:r>
              <a:rPr lang="pl-PL" dirty="0"/>
              <a:t> == </a:t>
            </a:r>
            <a:r>
              <a:rPr lang="pl-PL" dirty="0" err="1"/>
              <a:t>valueToBeUpdated.PublishedGridId</a:t>
            </a:r>
            <a:r>
              <a:rPr lang="pl-PL" dirty="0"/>
              <a:t> &amp;&amp;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x.DimensionValueId</a:t>
            </a:r>
            <a:r>
              <a:rPr lang="pl-PL" dirty="0"/>
              <a:t> == </a:t>
            </a:r>
            <a:r>
              <a:rPr lang="pl-PL" dirty="0" err="1"/>
              <a:t>valueToBeUpdated.DimensionValueId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    .</a:t>
            </a:r>
            <a:r>
              <a:rPr lang="pl-PL" dirty="0" err="1"/>
              <a:t>FirstOrDefault</a:t>
            </a:r>
            <a:r>
              <a:rPr lang="pl-PL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122997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95" y="609600"/>
            <a:ext cx="5060497" cy="970450"/>
          </a:xfrm>
        </p:spPr>
        <p:txBody>
          <a:bodyPr/>
          <a:lstStyle/>
          <a:p>
            <a:r>
              <a:rPr lang="pl-PL" dirty="0" smtClean="0"/>
              <a:t>format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 err="1" smtClean="0"/>
              <a:t>if</a:t>
            </a:r>
            <a:r>
              <a:rPr lang="pl-PL" dirty="0" smtClean="0"/>
              <a:t>(a==b||c==d==e+1&lt;f||</a:t>
            </a:r>
            <a:r>
              <a:rPr lang="pl-PL" dirty="0" err="1" smtClean="0"/>
              <a:t>goo</a:t>
            </a:r>
            <a:r>
              <a:rPr lang="pl-PL" dirty="0" smtClean="0"/>
              <a:t>()&lt;3&amp;&amp;</a:t>
            </a:r>
            <a:r>
              <a:rPr lang="pl-PL" dirty="0" err="1" smtClean="0"/>
              <a:t>hoo</a:t>
            </a:r>
            <a:r>
              <a:rPr lang="pl-PL" dirty="0" smtClean="0"/>
              <a:t>()+</a:t>
            </a:r>
            <a:r>
              <a:rPr lang="pl-PL" dirty="0" err="1" smtClean="0"/>
              <a:t>ioo</a:t>
            </a:r>
            <a:r>
              <a:rPr lang="pl-PL" dirty="0" smtClean="0"/>
              <a:t>()&lt;9||</a:t>
            </a:r>
            <a:r>
              <a:rPr lang="pl-PL" dirty="0" err="1" smtClean="0"/>
              <a:t>j&amp;k</a:t>
            </a:r>
            <a:r>
              <a:rPr lang="pl-PL" dirty="0" smtClean="0"/>
              <a:t>)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    /* </a:t>
            </a:r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goes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 */</a:t>
            </a:r>
            <a:br>
              <a:rPr lang="pl-PL" dirty="0" smtClean="0"/>
            </a:br>
            <a:r>
              <a:rPr lang="pl-PL" dirty="0" smtClean="0"/>
              <a:t>}</a:t>
            </a:r>
          </a:p>
          <a:p>
            <a:endParaRPr lang="pl-PL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986117"/>
            <a:ext cx="5181600" cy="55670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tabLst>
                <a:tab pos="444500" algn="l"/>
              </a:tabLst>
            </a:pPr>
            <a:r>
              <a:rPr lang="pl-PL" dirty="0" err="1"/>
              <a:t>private</a:t>
            </a:r>
            <a:r>
              <a:rPr lang="pl-PL" dirty="0"/>
              <a:t> </a:t>
            </a:r>
            <a:r>
              <a:rPr lang="pl-PL" dirty="0" err="1"/>
              <a:t>static</a:t>
            </a:r>
            <a:r>
              <a:rPr lang="pl-PL" dirty="0"/>
              <a:t> </a:t>
            </a:r>
            <a:r>
              <a:rPr lang="pl-PL" dirty="0" err="1"/>
              <a:t>void</a:t>
            </a:r>
            <a:r>
              <a:rPr lang="pl-PL" dirty="0"/>
              <a:t> </a:t>
            </a:r>
            <a:r>
              <a:rPr lang="pl-PL" dirty="0" err="1"/>
              <a:t>Main</a:t>
            </a:r>
            <a:r>
              <a:rPr lang="pl-PL" dirty="0"/>
              <a:t>(string[] </a:t>
            </a:r>
            <a:r>
              <a:rPr lang="pl-PL" dirty="0" err="1"/>
              <a:t>args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 err="1"/>
              <a:t>if</a:t>
            </a:r>
            <a:r>
              <a:rPr lang="pl-PL" dirty="0"/>
              <a:t> </a:t>
            </a:r>
            <a:r>
              <a:rPr lang="pl-PL" dirty="0" smtClean="0"/>
              <a:t>(	</a:t>
            </a:r>
            <a:r>
              <a:rPr lang="pl-PL" dirty="0" err="1" smtClean="0"/>
              <a:t>AreEquals</a:t>
            </a:r>
            <a:r>
              <a:rPr lang="pl-PL" dirty="0" smtClean="0"/>
              <a:t>(</a:t>
            </a:r>
            <a:r>
              <a:rPr lang="pl-PL" dirty="0" err="1" smtClean="0"/>
              <a:t>a,b</a:t>
            </a:r>
            <a:r>
              <a:rPr lang="pl-PL" dirty="0" smtClean="0"/>
              <a:t>) </a:t>
            </a:r>
            <a:r>
              <a:rPr lang="pl-PL" dirty="0"/>
              <a:t>||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dirty="0" err="1" smtClean="0"/>
              <a:t>MatchesCriteria</a:t>
            </a:r>
            <a:r>
              <a:rPr lang="pl-PL" dirty="0" smtClean="0"/>
              <a:t>(</a:t>
            </a:r>
            <a:r>
              <a:rPr lang="pl-PL" dirty="0" err="1" smtClean="0"/>
              <a:t>c,d,e,f</a:t>
            </a:r>
            <a:r>
              <a:rPr lang="pl-PL" dirty="0" smtClean="0"/>
              <a:t>) </a:t>
            </a:r>
            <a:r>
              <a:rPr lang="pl-PL" dirty="0"/>
              <a:t>||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dirty="0" err="1" smtClean="0"/>
              <a:t>GooIsSmallerThan</a:t>
            </a:r>
            <a:r>
              <a:rPr lang="pl-PL" dirty="0" smtClean="0"/>
              <a:t>(3</a:t>
            </a:r>
            <a:r>
              <a:rPr lang="pl-PL" dirty="0"/>
              <a:t>) &amp;&amp;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dirty="0" err="1" smtClean="0"/>
              <a:t>HooSumIooIsSmallerThan</a:t>
            </a:r>
            <a:r>
              <a:rPr lang="pl-PL" dirty="0" smtClean="0"/>
              <a:t> </a:t>
            </a:r>
            <a:r>
              <a:rPr lang="pl-PL" dirty="0"/>
              <a:t>(</a:t>
            </a:r>
            <a:r>
              <a:rPr lang="pl-PL" dirty="0" smtClean="0"/>
              <a:t>9</a:t>
            </a:r>
            <a:r>
              <a:rPr lang="pl-PL" dirty="0"/>
              <a:t>) ||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dirty="0" err="1" smtClean="0"/>
              <a:t>HaveTheSameBits</a:t>
            </a:r>
            <a:r>
              <a:rPr lang="pl-PL" dirty="0" smtClean="0"/>
              <a:t>(</a:t>
            </a:r>
            <a:r>
              <a:rPr lang="pl-PL" dirty="0" err="1" smtClean="0"/>
              <a:t>j,k</a:t>
            </a:r>
            <a:r>
              <a:rPr lang="pl-PL" dirty="0" smtClean="0"/>
              <a:t>))</a:t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/>
              <a:t>/* </a:t>
            </a:r>
            <a:r>
              <a:rPr lang="pl-PL" dirty="0" err="1"/>
              <a:t>code</a:t>
            </a:r>
            <a:r>
              <a:rPr lang="pl-PL" dirty="0"/>
              <a:t> </a:t>
            </a:r>
            <a:r>
              <a:rPr lang="pl-PL" dirty="0" err="1"/>
              <a:t>goes</a:t>
            </a:r>
            <a:r>
              <a:rPr lang="pl-PL" dirty="0"/>
              <a:t> </a:t>
            </a:r>
            <a:r>
              <a:rPr lang="pl-PL" dirty="0" err="1"/>
              <a:t>here</a:t>
            </a:r>
            <a:r>
              <a:rPr lang="pl-PL" dirty="0"/>
              <a:t> </a:t>
            </a:r>
            <a:r>
              <a:rPr lang="pl-PL" dirty="0" smtClean="0"/>
              <a:t>*/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/>
              <a:t>static</a:t>
            </a:r>
            <a:r>
              <a:rPr lang="pl-PL" dirty="0"/>
              <a:t> </a:t>
            </a:r>
            <a:r>
              <a:rPr lang="pl-PL" dirty="0" err="1"/>
              <a:t>object</a:t>
            </a:r>
            <a:r>
              <a:rPr lang="pl-PL" dirty="0"/>
              <a:t> </a:t>
            </a:r>
            <a:r>
              <a:rPr lang="pl-PL" dirty="0" err="1" smtClean="0"/>
              <a:t>HaveTheSameBits</a:t>
            </a:r>
            <a:r>
              <a:rPr lang="pl-PL" dirty="0" smtClean="0"/>
              <a:t>(</a:t>
            </a:r>
            <a:r>
              <a:rPr lang="pl-PL" dirty="0" err="1" smtClean="0"/>
              <a:t>int</a:t>
            </a:r>
            <a:r>
              <a:rPr lang="pl-PL" dirty="0" smtClean="0"/>
              <a:t> j, </a:t>
            </a:r>
            <a:r>
              <a:rPr lang="pl-PL" dirty="0" err="1" smtClean="0"/>
              <a:t>int</a:t>
            </a:r>
            <a:r>
              <a:rPr lang="pl-PL" dirty="0" smtClean="0"/>
              <a:t> k)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return j &amp; k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/>
              <a:t>static</a:t>
            </a:r>
            <a:r>
              <a:rPr lang="pl-PL" dirty="0"/>
              <a:t> </a:t>
            </a:r>
            <a:r>
              <a:rPr lang="pl-PL" dirty="0" err="1"/>
              <a:t>object</a:t>
            </a:r>
            <a:r>
              <a:rPr lang="pl-PL" dirty="0"/>
              <a:t> </a:t>
            </a:r>
            <a:r>
              <a:rPr lang="pl-PL" dirty="0" err="1" smtClean="0"/>
              <a:t>HooSumIooIsSmallerThan</a:t>
            </a:r>
            <a:r>
              <a:rPr lang="pl-PL" dirty="0" smtClean="0"/>
              <a:t>(x)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return </a:t>
            </a:r>
            <a:r>
              <a:rPr lang="pl-PL" dirty="0" err="1"/>
              <a:t>hoo</a:t>
            </a:r>
            <a:r>
              <a:rPr lang="pl-PL" dirty="0"/>
              <a:t>() + </a:t>
            </a:r>
            <a:r>
              <a:rPr lang="pl-PL" dirty="0" err="1"/>
              <a:t>ioo</a:t>
            </a:r>
            <a:r>
              <a:rPr lang="pl-PL" dirty="0"/>
              <a:t>() &lt; </a:t>
            </a:r>
            <a:r>
              <a:rPr lang="pl-PL" dirty="0" smtClean="0"/>
              <a:t>x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/>
              <a:t>static</a:t>
            </a:r>
            <a:r>
              <a:rPr lang="pl-PL" dirty="0"/>
              <a:t> </a:t>
            </a:r>
            <a:r>
              <a:rPr lang="pl-PL" dirty="0" err="1"/>
              <a:t>bool</a:t>
            </a:r>
            <a:r>
              <a:rPr lang="pl-PL" dirty="0"/>
              <a:t> </a:t>
            </a:r>
            <a:r>
              <a:rPr lang="pl-PL" dirty="0" err="1"/>
              <a:t>GooIsSmallerThan</a:t>
            </a:r>
            <a:r>
              <a:rPr lang="pl-PL" dirty="0"/>
              <a:t>(</a:t>
            </a:r>
            <a:r>
              <a:rPr lang="pl-PL" dirty="0" err="1"/>
              <a:t>int</a:t>
            </a:r>
            <a:r>
              <a:rPr lang="pl-PL" dirty="0"/>
              <a:t> x</a:t>
            </a:r>
            <a:r>
              <a:rPr lang="pl-PL" dirty="0" smtClean="0"/>
              <a:t>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return </a:t>
            </a:r>
            <a:r>
              <a:rPr lang="pl-PL" dirty="0" err="1"/>
              <a:t>goo</a:t>
            </a:r>
            <a:r>
              <a:rPr lang="pl-PL" dirty="0"/>
              <a:t>() &lt; x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/>
              <a:t>static</a:t>
            </a:r>
            <a:r>
              <a:rPr lang="pl-PL" dirty="0"/>
              <a:t> </a:t>
            </a:r>
            <a:r>
              <a:rPr lang="pl-PL" dirty="0" err="1"/>
              <a:t>bool</a:t>
            </a:r>
            <a:r>
              <a:rPr lang="pl-PL" dirty="0"/>
              <a:t> </a:t>
            </a:r>
            <a:r>
              <a:rPr lang="pl-PL" dirty="0" err="1" smtClean="0"/>
              <a:t>MatchesCriteria</a:t>
            </a:r>
            <a:r>
              <a:rPr lang="pl-PL" dirty="0" smtClean="0"/>
              <a:t>(</a:t>
            </a:r>
            <a:r>
              <a:rPr lang="pl-PL" dirty="0" err="1" smtClean="0"/>
              <a:t>int</a:t>
            </a:r>
            <a:r>
              <a:rPr lang="pl-PL" dirty="0" smtClean="0"/>
              <a:t> c, </a:t>
            </a:r>
            <a:r>
              <a:rPr lang="pl-PL" dirty="0" err="1" smtClean="0"/>
              <a:t>int</a:t>
            </a:r>
            <a:r>
              <a:rPr lang="pl-PL" dirty="0" smtClean="0"/>
              <a:t> d, </a:t>
            </a:r>
            <a:r>
              <a:rPr lang="pl-PL" dirty="0" err="1" smtClean="0"/>
              <a:t>int</a:t>
            </a:r>
            <a:r>
              <a:rPr lang="pl-PL" dirty="0" smtClean="0"/>
              <a:t> e, </a:t>
            </a:r>
            <a:r>
              <a:rPr lang="pl-PL" dirty="0" err="1" smtClean="0"/>
              <a:t>int</a:t>
            </a:r>
            <a:r>
              <a:rPr lang="pl-PL" dirty="0" smtClean="0"/>
              <a:t> f)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it-IT" dirty="0"/>
              <a:t> return (c == d) == ((e + 1) &lt; f</a:t>
            </a:r>
            <a:r>
              <a:rPr lang="it-IT" dirty="0" smtClean="0"/>
              <a:t>);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/>
              <a:t>static</a:t>
            </a:r>
            <a:r>
              <a:rPr lang="pl-PL" dirty="0"/>
              <a:t> </a:t>
            </a:r>
            <a:r>
              <a:rPr lang="pl-PL" dirty="0" err="1"/>
              <a:t>object</a:t>
            </a:r>
            <a:r>
              <a:rPr lang="pl-PL" dirty="0"/>
              <a:t> </a:t>
            </a:r>
            <a:r>
              <a:rPr lang="pl-PL" dirty="0" err="1" smtClean="0"/>
              <a:t>AreEquals</a:t>
            </a:r>
            <a:r>
              <a:rPr lang="pl-PL" dirty="0" smtClean="0"/>
              <a:t>(</a:t>
            </a:r>
            <a:r>
              <a:rPr lang="pl-PL" dirty="0" err="1" smtClean="0"/>
              <a:t>int</a:t>
            </a:r>
            <a:r>
              <a:rPr lang="pl-PL" dirty="0" smtClean="0"/>
              <a:t> a, </a:t>
            </a:r>
            <a:r>
              <a:rPr lang="pl-PL" dirty="0" err="1" smtClean="0"/>
              <a:t>int</a:t>
            </a:r>
            <a:r>
              <a:rPr lang="pl-PL" dirty="0" smtClean="0"/>
              <a:t> b)</a:t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return a == b</a:t>
            </a:r>
            <a:r>
              <a:rPr lang="pl-PL" dirty="0" smtClean="0"/>
              <a:t>;</a:t>
            </a:r>
            <a:br>
              <a:rPr lang="pl-PL" dirty="0" smtClean="0"/>
            </a:br>
            <a:r>
              <a:rPr lang="pl-PL" dirty="0" smtClean="0"/>
              <a:t>}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888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80x25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800" dirty="0" err="1"/>
              <a:t>private</a:t>
            </a:r>
            <a:r>
              <a:rPr lang="pl-PL" sz="800" dirty="0"/>
              <a:t> </a:t>
            </a:r>
            <a:r>
              <a:rPr lang="pl-PL" sz="800" dirty="0" err="1"/>
              <a:t>void</a:t>
            </a:r>
            <a:r>
              <a:rPr lang="pl-PL" sz="800" dirty="0"/>
              <a:t> </a:t>
            </a:r>
            <a:r>
              <a:rPr lang="pl-PL" sz="800" dirty="0" err="1"/>
              <a:t>UpdatePhasesStates</a:t>
            </a:r>
            <a:r>
              <a:rPr lang="pl-PL" sz="800" dirty="0"/>
              <a:t>(</a:t>
            </a:r>
            <a:r>
              <a:rPr lang="pl-PL" sz="800" dirty="0" err="1"/>
              <a:t>ProjectViewModel</a:t>
            </a:r>
            <a:r>
              <a:rPr lang="pl-PL" sz="800" dirty="0"/>
              <a:t> </a:t>
            </a:r>
            <a:r>
              <a:rPr lang="pl-PL" sz="800" dirty="0" err="1"/>
              <a:t>project</a:t>
            </a:r>
            <a:r>
              <a:rPr lang="pl-PL" sz="800" dirty="0" smtClean="0"/>
              <a:t>)</a:t>
            </a:r>
            <a:br>
              <a:rPr lang="pl-PL" sz="800" dirty="0" smtClean="0"/>
            </a:br>
            <a:r>
              <a:rPr lang="pl-PL" sz="800" dirty="0" smtClean="0"/>
              <a:t>{</a:t>
            </a:r>
            <a:br>
              <a:rPr lang="pl-PL" sz="800" dirty="0" smtClean="0"/>
            </a:br>
            <a:r>
              <a:rPr lang="pl-PL" sz="800" dirty="0" smtClean="0"/>
              <a:t>    </a:t>
            </a:r>
            <a:r>
              <a:rPr lang="pl-PL" sz="800" dirty="0" err="1"/>
              <a:t>project.phaseOne</a:t>
            </a:r>
            <a:r>
              <a:rPr lang="pl-PL" sz="800" dirty="0"/>
              <a:t> = </a:t>
            </a:r>
            <a:r>
              <a:rPr lang="pl-PL" sz="800" dirty="0" err="1"/>
              <a:t>project.phaseOneDate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project.PhaseTwoDate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project.PhaseOneStart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project.PhaseFourStart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project.PhaseFiveDate</a:t>
            </a:r>
            <a:r>
              <a:rPr lang="pl-PL" sz="800" dirty="0"/>
              <a:t> &gt; </a:t>
            </a:r>
            <a:r>
              <a:rPr lang="pl-PL" sz="800" dirty="0" err="1"/>
              <a:t>DateTime.Now</a:t>
            </a:r>
            <a:r>
              <a:rPr lang="pl-PL" sz="800" dirty="0" smtClean="0"/>
              <a:t>;</a:t>
            </a:r>
            <a:br>
              <a:rPr lang="pl-PL" sz="800" dirty="0" smtClean="0"/>
            </a:br>
            <a:r>
              <a:rPr lang="pl-PL" sz="800" dirty="0" smtClean="0"/>
              <a:t>    </a:t>
            </a:r>
            <a:r>
              <a:rPr lang="pl-PL" sz="800" dirty="0" err="1"/>
              <a:t>project.phaseTwo</a:t>
            </a:r>
            <a:r>
              <a:rPr lang="pl-PL" sz="800" dirty="0"/>
              <a:t> = </a:t>
            </a:r>
            <a:r>
              <a:rPr lang="pl-PL" sz="800" dirty="0" err="1"/>
              <a:t>project.PhaseTwoDate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project.PhaseOneStart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project.PhaseFourStart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project.PhaseFiveDate</a:t>
            </a:r>
            <a:r>
              <a:rPr lang="pl-PL" sz="800" dirty="0"/>
              <a:t> &gt; </a:t>
            </a:r>
            <a:r>
              <a:rPr lang="pl-PL" sz="800" dirty="0" err="1"/>
              <a:t>DateTime.Now</a:t>
            </a:r>
            <a:r>
              <a:rPr lang="pl-PL" sz="800" dirty="0" smtClean="0"/>
              <a:t>;</a:t>
            </a:r>
            <a:br>
              <a:rPr lang="pl-PL" sz="800" dirty="0" smtClean="0"/>
            </a:br>
            <a:r>
              <a:rPr lang="pl-PL" sz="800" dirty="0" smtClean="0"/>
              <a:t>    </a:t>
            </a:r>
            <a:r>
              <a:rPr lang="pl-PL" sz="800" dirty="0" err="1"/>
              <a:t>project.phaseThree</a:t>
            </a:r>
            <a:r>
              <a:rPr lang="pl-PL" sz="800" dirty="0"/>
              <a:t> = </a:t>
            </a:r>
            <a:r>
              <a:rPr lang="pl-PL" sz="800" dirty="0" err="1"/>
              <a:t>project.PhaseOneStart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project.PhaseFourStart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project.PhaseFiveDate</a:t>
            </a:r>
            <a:r>
              <a:rPr lang="pl-PL" sz="800" dirty="0"/>
              <a:t> &gt; </a:t>
            </a:r>
            <a:r>
              <a:rPr lang="pl-PL" sz="800" dirty="0" err="1"/>
              <a:t>DateTime.Now</a:t>
            </a:r>
            <a:r>
              <a:rPr lang="pl-PL" sz="800" dirty="0" smtClean="0"/>
              <a:t>;</a:t>
            </a:r>
            <a:br>
              <a:rPr lang="pl-PL" sz="800" dirty="0" smtClean="0"/>
            </a:br>
            <a:r>
              <a:rPr lang="pl-PL" sz="800" dirty="0" smtClean="0"/>
              <a:t>    </a:t>
            </a:r>
            <a:r>
              <a:rPr lang="pl-PL" sz="800" dirty="0" err="1"/>
              <a:t>project.phaseFour</a:t>
            </a:r>
            <a:r>
              <a:rPr lang="pl-PL" sz="800" dirty="0"/>
              <a:t> = </a:t>
            </a:r>
            <a:r>
              <a:rPr lang="pl-PL" sz="800" dirty="0" err="1"/>
              <a:t>project.PhaseFourStart</a:t>
            </a:r>
            <a:r>
              <a:rPr lang="pl-PL" sz="800" dirty="0"/>
              <a:t> &gt;= </a:t>
            </a:r>
            <a:r>
              <a:rPr lang="pl-PL" sz="800" dirty="0" err="1"/>
              <a:t>DateTime.Now</a:t>
            </a:r>
            <a:r>
              <a:rPr lang="pl-PL" sz="800" dirty="0"/>
              <a:t> &amp;&amp; </a:t>
            </a:r>
            <a:r>
              <a:rPr lang="pl-PL" sz="800" dirty="0" err="1"/>
              <a:t>project.PhaseFiveDate</a:t>
            </a:r>
            <a:r>
              <a:rPr lang="pl-PL" sz="800" dirty="0"/>
              <a:t> &gt; </a:t>
            </a:r>
            <a:r>
              <a:rPr lang="pl-PL" sz="800" dirty="0" err="1"/>
              <a:t>DateTime.Now</a:t>
            </a:r>
            <a:r>
              <a:rPr lang="pl-PL" sz="800" dirty="0" smtClean="0"/>
              <a:t>;</a:t>
            </a:r>
            <a:br>
              <a:rPr lang="pl-PL" sz="800" dirty="0" smtClean="0"/>
            </a:br>
            <a:r>
              <a:rPr lang="pl-PL" sz="800" dirty="0" smtClean="0"/>
              <a:t>    </a:t>
            </a:r>
            <a:r>
              <a:rPr lang="pl-PL" sz="800" dirty="0" err="1"/>
              <a:t>project.phaseFive</a:t>
            </a:r>
            <a:r>
              <a:rPr lang="pl-PL" sz="800" dirty="0"/>
              <a:t> = </a:t>
            </a:r>
            <a:r>
              <a:rPr lang="pl-PL" sz="800" dirty="0" err="1"/>
              <a:t>project.PhaseFiveDate</a:t>
            </a:r>
            <a:r>
              <a:rPr lang="pl-PL" sz="800" dirty="0"/>
              <a:t> &gt; </a:t>
            </a:r>
            <a:r>
              <a:rPr lang="pl-PL" sz="800" dirty="0" err="1"/>
              <a:t>DateTime.Now</a:t>
            </a:r>
            <a:r>
              <a:rPr lang="pl-PL" sz="800" dirty="0" smtClean="0"/>
              <a:t>;</a:t>
            </a:r>
            <a:br>
              <a:rPr lang="pl-PL" sz="800" dirty="0" smtClean="0"/>
            </a:br>
            <a:r>
              <a:rPr lang="pl-PL" sz="800" dirty="0" smtClean="0"/>
              <a:t>}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5398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80x25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tabLst>
                <a:tab pos="1795463" algn="l"/>
              </a:tabLst>
            </a:pPr>
            <a:r>
              <a:rPr lang="pl-PL" sz="1400" dirty="0" err="1"/>
              <a:t>private</a:t>
            </a:r>
            <a:r>
              <a:rPr lang="pl-PL" sz="1400" dirty="0"/>
              <a:t> </a:t>
            </a:r>
            <a:r>
              <a:rPr lang="pl-PL" sz="1400" dirty="0" err="1"/>
              <a:t>void</a:t>
            </a:r>
            <a:r>
              <a:rPr lang="pl-PL" sz="1400" dirty="0"/>
              <a:t> </a:t>
            </a:r>
            <a:r>
              <a:rPr lang="pl-PL" sz="1400" dirty="0" err="1"/>
              <a:t>UpdatePhasesStates</a:t>
            </a:r>
            <a:r>
              <a:rPr lang="pl-PL" sz="1400" dirty="0"/>
              <a:t>(</a:t>
            </a:r>
            <a:r>
              <a:rPr lang="pl-PL" sz="1400" dirty="0" err="1"/>
              <a:t>ProjectViewModel</a:t>
            </a:r>
            <a:r>
              <a:rPr lang="pl-PL" sz="1400" dirty="0"/>
              <a:t> </a:t>
            </a:r>
            <a:r>
              <a:rPr lang="pl-PL" sz="1400" dirty="0" err="1"/>
              <a:t>project</a:t>
            </a:r>
            <a:r>
              <a:rPr lang="pl-PL" sz="1400" dirty="0" smtClean="0"/>
              <a:t>)</a:t>
            </a:r>
            <a:br>
              <a:rPr lang="pl-PL" sz="1400" dirty="0" smtClean="0"/>
            </a:br>
            <a:r>
              <a:rPr lang="pl-PL" sz="1400" dirty="0" smtClean="0"/>
              <a:t>{</a:t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r>
              <a:rPr lang="pl-PL" sz="1400" dirty="0" err="1"/>
              <a:t>project.phaseOne</a:t>
            </a:r>
            <a:r>
              <a:rPr lang="pl-PL" sz="1400" dirty="0"/>
              <a:t> </a:t>
            </a:r>
            <a:r>
              <a:rPr lang="pl-PL" sz="1400" dirty="0" smtClean="0"/>
              <a:t>=	</a:t>
            </a:r>
            <a:r>
              <a:rPr lang="pl-PL" sz="1400" dirty="0" err="1" smtClean="0"/>
              <a:t>project.phaseOneDate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	</a:t>
            </a:r>
            <a:r>
              <a:rPr lang="pl-PL" sz="1400" dirty="0" err="1" smtClean="0"/>
              <a:t>project.PhaseTwoDate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	</a:t>
            </a:r>
            <a:r>
              <a:rPr lang="pl-PL" sz="1400" dirty="0" err="1" smtClean="0"/>
              <a:t>project.PhaseOneStart</a:t>
            </a:r>
            <a:r>
              <a:rPr lang="pl-PL" sz="1400" dirty="0" smtClean="0"/>
              <a:t> &gt;= </a:t>
            </a:r>
            <a:r>
              <a:rPr lang="pl-PL" sz="1400" dirty="0" err="1" smtClean="0"/>
              <a:t>DateTime.Now</a:t>
            </a:r>
            <a:r>
              <a:rPr lang="pl-PL" sz="1400" dirty="0" smtClean="0"/>
              <a:t> &amp;&amp; </a:t>
            </a:r>
            <a:br>
              <a:rPr lang="pl-PL" sz="1400" dirty="0" smtClean="0"/>
            </a:br>
            <a:r>
              <a:rPr lang="pl-PL" sz="1400" dirty="0" smtClean="0"/>
              <a:t>	</a:t>
            </a:r>
            <a:r>
              <a:rPr lang="pl-PL" sz="1400" dirty="0" err="1" smtClean="0"/>
              <a:t>project.PhaseFourStart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	</a:t>
            </a:r>
            <a:r>
              <a:rPr lang="pl-PL" sz="1400" dirty="0" err="1" smtClean="0"/>
              <a:t>project.PhaseFiveDate</a:t>
            </a:r>
            <a:r>
              <a:rPr lang="pl-PL" sz="1400" dirty="0" smtClean="0"/>
              <a:t> </a:t>
            </a:r>
            <a:r>
              <a:rPr lang="pl-PL" sz="1400" dirty="0"/>
              <a:t>&gt; </a:t>
            </a:r>
            <a:r>
              <a:rPr lang="pl-PL" sz="1400" dirty="0" err="1"/>
              <a:t>DateTime.Now</a:t>
            </a:r>
            <a:r>
              <a:rPr lang="pl-PL" sz="1400" dirty="0" smtClean="0"/>
              <a:t>;</a:t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r>
              <a:rPr lang="pl-PL" sz="1400" dirty="0" err="1"/>
              <a:t>project.phaseTwo</a:t>
            </a:r>
            <a:r>
              <a:rPr lang="pl-PL" sz="1400" dirty="0"/>
              <a:t> </a:t>
            </a:r>
            <a:r>
              <a:rPr lang="pl-PL" sz="1400" dirty="0" smtClean="0"/>
              <a:t>=	</a:t>
            </a:r>
            <a:r>
              <a:rPr lang="pl-PL" sz="1400" dirty="0" err="1" smtClean="0"/>
              <a:t>project.PhaseTwoDate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                      	</a:t>
            </a:r>
            <a:r>
              <a:rPr lang="pl-PL" sz="1400" dirty="0" err="1" smtClean="0"/>
              <a:t>project.PhaseOneStart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                      	</a:t>
            </a:r>
            <a:r>
              <a:rPr lang="pl-PL" sz="1400" dirty="0" err="1" smtClean="0"/>
              <a:t>project.PhaseFourStart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                      	</a:t>
            </a:r>
            <a:r>
              <a:rPr lang="pl-PL" sz="1400" dirty="0" err="1" smtClean="0"/>
              <a:t>project.PhaseFiveDate</a:t>
            </a:r>
            <a:r>
              <a:rPr lang="pl-PL" sz="1400" dirty="0" smtClean="0"/>
              <a:t> </a:t>
            </a:r>
            <a:r>
              <a:rPr lang="pl-PL" sz="1400" dirty="0"/>
              <a:t>&gt; </a:t>
            </a:r>
            <a:r>
              <a:rPr lang="pl-PL" sz="1400" dirty="0" err="1"/>
              <a:t>DateTime.Now</a:t>
            </a:r>
            <a:r>
              <a:rPr lang="pl-PL" sz="1400" dirty="0" smtClean="0"/>
              <a:t>;</a:t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r>
              <a:rPr lang="pl-PL" sz="1400" dirty="0" err="1"/>
              <a:t>project.phaseThree</a:t>
            </a:r>
            <a:r>
              <a:rPr lang="pl-PL" sz="1400" dirty="0"/>
              <a:t> </a:t>
            </a:r>
            <a:r>
              <a:rPr lang="pl-PL" sz="1400" dirty="0" smtClean="0"/>
              <a:t>=	</a:t>
            </a:r>
            <a:r>
              <a:rPr lang="pl-PL" sz="1400" dirty="0" err="1" smtClean="0"/>
              <a:t>project.PhaseOneStart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	</a:t>
            </a:r>
            <a:r>
              <a:rPr lang="pl-PL" sz="1400" dirty="0" err="1" smtClean="0"/>
              <a:t>project.PhaseFourStart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	</a:t>
            </a:r>
            <a:r>
              <a:rPr lang="pl-PL" sz="1400" dirty="0" err="1" smtClean="0"/>
              <a:t>project.PhaseFiveDate</a:t>
            </a:r>
            <a:r>
              <a:rPr lang="pl-PL" sz="1400" dirty="0" smtClean="0"/>
              <a:t> </a:t>
            </a:r>
            <a:r>
              <a:rPr lang="pl-PL" sz="1400" dirty="0"/>
              <a:t>&gt; </a:t>
            </a:r>
            <a:r>
              <a:rPr lang="pl-PL" sz="1400" dirty="0" err="1"/>
              <a:t>DateTime.Now</a:t>
            </a:r>
            <a:r>
              <a:rPr lang="pl-PL" sz="1400" dirty="0" smtClean="0"/>
              <a:t>;</a:t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r>
              <a:rPr lang="pl-PL" sz="1400" dirty="0" err="1"/>
              <a:t>project.phaseFour</a:t>
            </a:r>
            <a:r>
              <a:rPr lang="pl-PL" sz="1400" dirty="0"/>
              <a:t> </a:t>
            </a:r>
            <a:r>
              <a:rPr lang="pl-PL" sz="1400" dirty="0" smtClean="0"/>
              <a:t>=	</a:t>
            </a:r>
            <a:r>
              <a:rPr lang="pl-PL" sz="1400" dirty="0" err="1" smtClean="0"/>
              <a:t>project.PhaseFourStart</a:t>
            </a:r>
            <a:r>
              <a:rPr lang="pl-PL" sz="1400" dirty="0" smtClean="0"/>
              <a:t> </a:t>
            </a:r>
            <a:r>
              <a:rPr lang="pl-PL" sz="1400" dirty="0"/>
              <a:t>&gt;= </a:t>
            </a:r>
            <a:r>
              <a:rPr lang="pl-PL" sz="1400" dirty="0" err="1"/>
              <a:t>DateTime.Now</a:t>
            </a:r>
            <a:r>
              <a:rPr lang="pl-PL" sz="1400" dirty="0"/>
              <a:t> &amp;&amp;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	</a:t>
            </a:r>
            <a:r>
              <a:rPr lang="pl-PL" sz="1400" dirty="0" err="1" smtClean="0"/>
              <a:t>project.PhaseFiveDate</a:t>
            </a:r>
            <a:r>
              <a:rPr lang="pl-PL" sz="1400" dirty="0" smtClean="0"/>
              <a:t> </a:t>
            </a:r>
            <a:r>
              <a:rPr lang="pl-PL" sz="1400" dirty="0"/>
              <a:t>&gt; </a:t>
            </a:r>
            <a:r>
              <a:rPr lang="pl-PL" sz="1400" dirty="0" err="1"/>
              <a:t>DateTime.Now</a:t>
            </a:r>
            <a:r>
              <a:rPr lang="pl-PL" sz="1400" dirty="0" smtClean="0"/>
              <a:t>;</a:t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br>
              <a:rPr lang="pl-PL" sz="1400" dirty="0" smtClean="0"/>
            </a:br>
            <a:r>
              <a:rPr lang="pl-PL" sz="1400" dirty="0" smtClean="0"/>
              <a:t>    </a:t>
            </a:r>
            <a:r>
              <a:rPr lang="pl-PL" sz="1400" dirty="0" err="1"/>
              <a:t>project.phaseFive</a:t>
            </a:r>
            <a:r>
              <a:rPr lang="pl-PL" sz="1400" dirty="0"/>
              <a:t> </a:t>
            </a:r>
            <a:r>
              <a:rPr lang="pl-PL" sz="1400" dirty="0" smtClean="0"/>
              <a:t>=	</a:t>
            </a:r>
            <a:r>
              <a:rPr lang="pl-PL" sz="1400" dirty="0" err="1" smtClean="0"/>
              <a:t>project.PhaseFiveDate</a:t>
            </a:r>
            <a:r>
              <a:rPr lang="pl-PL" sz="1400" dirty="0" smtClean="0"/>
              <a:t> </a:t>
            </a:r>
            <a:r>
              <a:rPr lang="pl-PL" sz="1400" dirty="0"/>
              <a:t>&gt; </a:t>
            </a:r>
            <a:r>
              <a:rPr lang="pl-PL" sz="1400" dirty="0" err="1"/>
              <a:t>DateTime.Now</a:t>
            </a:r>
            <a:r>
              <a:rPr lang="pl-PL" sz="1400" dirty="0" smtClean="0"/>
              <a:t>;</a:t>
            </a:r>
            <a:br>
              <a:rPr lang="pl-PL" sz="1400" dirty="0" smtClean="0"/>
            </a:br>
            <a:r>
              <a:rPr lang="pl-PL" sz="1400" dirty="0" smtClean="0"/>
              <a:t>}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46079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block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if(value1 == value2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method();</a:t>
            </a:r>
          </a:p>
          <a:p>
            <a:pPr marL="0" indent="0">
              <a:buNone/>
            </a:pPr>
            <a:r>
              <a:rPr lang="en-US" dirty="0"/>
              <a:t>    return</a:t>
            </a:r>
            <a:r>
              <a:rPr lang="en-US" dirty="0" smtClean="0"/>
              <a:t>;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method2();</a:t>
            </a:r>
          </a:p>
          <a:p>
            <a:pPr marL="0" indent="0">
              <a:buNone/>
            </a:pPr>
            <a:r>
              <a:rPr lang="en-US" dirty="0"/>
              <a:t>return;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http://replygif.net/i/6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4"/>
            <a:ext cx="5184006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Code</a:t>
            </a:r>
            <a:r>
              <a:rPr lang="pl-PL" dirty="0" smtClean="0"/>
              <a:t> </a:t>
            </a:r>
            <a:r>
              <a:rPr lang="pl-PL" dirty="0" err="1" smtClean="0"/>
              <a:t>block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if(value1 == value2</a:t>
            </a:r>
            <a:r>
              <a:rPr lang="en-US" dirty="0" smtClean="0"/>
              <a:t>)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{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method();</a:t>
            </a:r>
          </a:p>
          <a:p>
            <a:pPr marL="0" indent="0">
              <a:buNone/>
            </a:pPr>
            <a:r>
              <a:rPr lang="en-US" dirty="0"/>
              <a:t>    return</a:t>
            </a:r>
            <a:r>
              <a:rPr lang="en-US" dirty="0" smtClean="0"/>
              <a:t>;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}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method2();</a:t>
            </a:r>
          </a:p>
          <a:p>
            <a:pPr marL="0" indent="0">
              <a:buNone/>
            </a:pPr>
            <a:r>
              <a:rPr lang="en-US" dirty="0"/>
              <a:t>return;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2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 </a:t>
            </a:r>
            <a:r>
              <a:rPr lang="pl-PL" dirty="0" err="1" smtClean="0"/>
              <a:t>nmaings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52989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public </a:t>
            </a:r>
            <a:r>
              <a:rPr lang="pl-PL" sz="2400" dirty="0" err="1" smtClean="0"/>
              <a:t>class</a:t>
            </a:r>
            <a:r>
              <a:rPr lang="pl-PL" sz="2400" dirty="0" smtClean="0"/>
              <a:t> </a:t>
            </a:r>
            <a:r>
              <a:rPr lang="pl-PL" sz="2400" dirty="0" err="1"/>
              <a:t>T</a:t>
            </a:r>
            <a:r>
              <a:rPr lang="pl-PL" sz="2400" dirty="0" err="1" smtClean="0"/>
              <a:t>imings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{</a:t>
            </a:r>
            <a:br>
              <a:rPr lang="pl-PL" sz="2400" dirty="0" smtClean="0"/>
            </a:br>
            <a:r>
              <a:rPr lang="pl-PL" sz="2400" dirty="0" smtClean="0"/>
              <a:t>	</a:t>
            </a:r>
            <a:r>
              <a:rPr lang="pl-PL" sz="2400" dirty="0" err="1" smtClean="0"/>
              <a:t>DateTime</a:t>
            </a:r>
            <a:r>
              <a:rPr lang="pl-PL" sz="2400" dirty="0" smtClean="0"/>
              <a:t> </a:t>
            </a:r>
            <a:r>
              <a:rPr lang="pl-PL" sz="2400" dirty="0" err="1" smtClean="0"/>
              <a:t>userStart</a:t>
            </a:r>
            <a:r>
              <a:rPr lang="pl-PL" sz="2400" dirty="0" smtClean="0"/>
              <a:t>;</a:t>
            </a:r>
            <a:br>
              <a:rPr lang="pl-PL" sz="2400" dirty="0" smtClean="0"/>
            </a:br>
            <a:r>
              <a:rPr lang="pl-PL" sz="2400" dirty="0" smtClean="0"/>
              <a:t>	</a:t>
            </a:r>
            <a:r>
              <a:rPr lang="pl-PL" sz="2400" dirty="0" err="1" smtClean="0"/>
              <a:t>DateTime</a:t>
            </a:r>
            <a:r>
              <a:rPr lang="pl-PL" sz="2400" dirty="0" smtClean="0"/>
              <a:t> </a:t>
            </a:r>
            <a:r>
              <a:rPr lang="pl-PL" sz="2400" dirty="0" err="1" smtClean="0"/>
              <a:t>userEnd</a:t>
            </a:r>
            <a:r>
              <a:rPr lang="pl-PL" sz="2400" dirty="0" smtClean="0"/>
              <a:t>;</a:t>
            </a:r>
            <a:br>
              <a:rPr lang="pl-PL" sz="2400" dirty="0" smtClean="0"/>
            </a:br>
            <a:r>
              <a:rPr lang="pl-PL" sz="2400" dirty="0" smtClean="0"/>
              <a:t>	</a:t>
            </a:r>
            <a:r>
              <a:rPr lang="pl-PL" sz="2400" dirty="0" err="1" smtClean="0"/>
              <a:t>Guid</a:t>
            </a:r>
            <a:r>
              <a:rPr lang="pl-PL" sz="2400" dirty="0" smtClean="0"/>
              <a:t> </a:t>
            </a:r>
            <a:r>
              <a:rPr lang="pl-PL" sz="2400" dirty="0" err="1" smtClean="0"/>
              <a:t>projectId</a:t>
            </a:r>
            <a:r>
              <a:rPr lang="pl-PL" sz="2400" dirty="0" smtClean="0"/>
              <a:t>;</a:t>
            </a:r>
            <a:br>
              <a:rPr lang="pl-PL" sz="2400" dirty="0" smtClean="0"/>
            </a:br>
            <a:r>
              <a:rPr lang="pl-PL" sz="2400" dirty="0" smtClean="0"/>
              <a:t>	string </a:t>
            </a:r>
            <a:r>
              <a:rPr lang="pl-PL" sz="2400" dirty="0" err="1" smtClean="0"/>
              <a:t>userEmail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}</a:t>
            </a:r>
            <a:endParaRPr lang="pl-PL" sz="24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137189" y="1825625"/>
            <a:ext cx="52989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dirty="0" smtClean="0"/>
              <a:t>public </a:t>
            </a:r>
            <a:r>
              <a:rPr lang="pl-PL" sz="2400" dirty="0" err="1" smtClean="0"/>
              <a:t>class</a:t>
            </a:r>
            <a:r>
              <a:rPr lang="pl-PL" sz="2400" dirty="0" smtClean="0"/>
              <a:t> </a:t>
            </a:r>
            <a:r>
              <a:rPr lang="pl-PL" sz="2400" dirty="0" err="1" smtClean="0"/>
              <a:t>Cours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{</a:t>
            </a:r>
            <a:br>
              <a:rPr lang="pl-PL" sz="2400" dirty="0" smtClean="0"/>
            </a:br>
            <a:r>
              <a:rPr lang="pl-PL" sz="2400" dirty="0" smtClean="0"/>
              <a:t>	/* </a:t>
            </a:r>
            <a:r>
              <a:rPr lang="pl-PL" sz="2400" dirty="0" err="1" smtClean="0"/>
              <a:t>code</a:t>
            </a:r>
            <a:r>
              <a:rPr lang="pl-PL" sz="2400" dirty="0" smtClean="0"/>
              <a:t> </a:t>
            </a:r>
            <a:r>
              <a:rPr lang="pl-PL" sz="2400" dirty="0" err="1" smtClean="0"/>
              <a:t>goes</a:t>
            </a:r>
            <a:r>
              <a:rPr lang="pl-PL" sz="2400" dirty="0" smtClean="0"/>
              <a:t> </a:t>
            </a:r>
            <a:r>
              <a:rPr lang="pl-PL" sz="2400" dirty="0" err="1" smtClean="0"/>
              <a:t>here</a:t>
            </a:r>
            <a:r>
              <a:rPr lang="pl-PL" sz="2400" dirty="0" smtClean="0"/>
              <a:t> */</a:t>
            </a:r>
            <a:br>
              <a:rPr lang="pl-PL" sz="2400" dirty="0" smtClean="0"/>
            </a:br>
            <a:r>
              <a:rPr lang="pl-PL" sz="2400" dirty="0" smtClean="0"/>
              <a:t>}</a:t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public </a:t>
            </a:r>
            <a:r>
              <a:rPr lang="pl-PL" sz="2400" dirty="0" err="1" smtClean="0"/>
              <a:t>class</a:t>
            </a:r>
            <a:r>
              <a:rPr lang="pl-PL" sz="2400" dirty="0" smtClean="0"/>
              <a:t> </a:t>
            </a:r>
            <a:r>
              <a:rPr lang="pl-PL" sz="2400" dirty="0" err="1" smtClean="0"/>
              <a:t>Precerences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{</a:t>
            </a:r>
            <a:br>
              <a:rPr lang="pl-PL" sz="2400" dirty="0" smtClean="0"/>
            </a:br>
            <a:r>
              <a:rPr lang="pl-PL" sz="2400" dirty="0" smtClean="0"/>
              <a:t>	/* </a:t>
            </a:r>
            <a:r>
              <a:rPr lang="pl-PL" sz="2400" dirty="0" err="1" smtClean="0"/>
              <a:t>code</a:t>
            </a:r>
            <a:r>
              <a:rPr lang="pl-PL" sz="2400" dirty="0" smtClean="0"/>
              <a:t> </a:t>
            </a:r>
            <a:r>
              <a:rPr lang="pl-PL" sz="2400" dirty="0" err="1" smtClean="0"/>
              <a:t>goes</a:t>
            </a:r>
            <a:r>
              <a:rPr lang="pl-PL" sz="2400" dirty="0" smtClean="0"/>
              <a:t> </a:t>
            </a:r>
            <a:r>
              <a:rPr lang="pl-PL" sz="2400" dirty="0" err="1" smtClean="0"/>
              <a:t>here</a:t>
            </a:r>
            <a:r>
              <a:rPr lang="pl-PL" sz="2400" dirty="0" smtClean="0"/>
              <a:t> */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410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 algn="ctr">
              <a:buNone/>
            </a:pPr>
            <a:r>
              <a:rPr lang="pl-PL" sz="6000" dirty="0" err="1" smtClean="0"/>
              <a:t>What</a:t>
            </a:r>
            <a:endParaRPr lang="pl-PL" sz="6000" dirty="0" smtClean="0"/>
          </a:p>
          <a:p>
            <a:pPr marL="36900" indent="0" algn="ctr">
              <a:buNone/>
            </a:pPr>
            <a:r>
              <a:rPr lang="pl-PL" sz="6000" dirty="0" err="1" smtClean="0"/>
              <a:t>When</a:t>
            </a:r>
            <a:endParaRPr lang="pl-PL" sz="6000" dirty="0" smtClean="0"/>
          </a:p>
          <a:p>
            <a:pPr marL="36900" indent="0" algn="ctr">
              <a:buNone/>
            </a:pPr>
            <a:r>
              <a:rPr lang="pl-PL" sz="6000" dirty="0" err="1" smtClean="0"/>
              <a:t>Why</a:t>
            </a:r>
            <a:endParaRPr lang="pl-PL" sz="60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82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naming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err="1"/>
              <a:t>namespace</a:t>
            </a:r>
            <a:r>
              <a:rPr lang="pl-PL" dirty="0"/>
              <a:t> </a:t>
            </a:r>
            <a:r>
              <a:rPr lang="pl-PL" dirty="0" err="1" smtClean="0"/>
              <a:t>MyNamespaceForClient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public </a:t>
            </a:r>
            <a:r>
              <a:rPr lang="pl-PL" dirty="0" err="1"/>
              <a:t>class</a:t>
            </a:r>
            <a:r>
              <a:rPr lang="pl-PL" dirty="0"/>
              <a:t> </a:t>
            </a:r>
            <a:r>
              <a:rPr lang="pl-PL" dirty="0" err="1" smtClean="0"/>
              <a:t>WebUtils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void</a:t>
            </a:r>
            <a:r>
              <a:rPr lang="pl-PL" dirty="0"/>
              <a:t> </a:t>
            </a:r>
            <a:r>
              <a:rPr lang="pl-PL" dirty="0" err="1"/>
              <a:t>foo</a:t>
            </a:r>
            <a:r>
              <a:rPr lang="pl-PL" dirty="0"/>
              <a:t>() { /* </a:t>
            </a:r>
            <a:r>
              <a:rPr lang="pl-PL" dirty="0" err="1"/>
              <a:t>code</a:t>
            </a:r>
            <a:r>
              <a:rPr lang="pl-PL" dirty="0"/>
              <a:t> </a:t>
            </a:r>
            <a:r>
              <a:rPr lang="pl-PL" dirty="0" err="1"/>
              <a:t>here</a:t>
            </a:r>
            <a:r>
              <a:rPr lang="pl-PL" dirty="0"/>
              <a:t> */ </a:t>
            </a: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namespace</a:t>
            </a:r>
            <a:r>
              <a:rPr lang="pl-PL" dirty="0" smtClean="0"/>
              <a:t> </a:t>
            </a:r>
            <a:r>
              <a:rPr lang="pl-PL" dirty="0" err="1" smtClean="0"/>
              <a:t>MyNameSpaceForDev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{</a:t>
            </a:r>
            <a:br>
              <a:rPr lang="pl-PL" dirty="0" smtClean="0"/>
            </a:br>
            <a:r>
              <a:rPr lang="pl-PL" dirty="0" smtClean="0"/>
              <a:t>    </a:t>
            </a:r>
            <a:r>
              <a:rPr lang="pl-PL" dirty="0"/>
              <a:t>public </a:t>
            </a:r>
            <a:r>
              <a:rPr lang="pl-PL" dirty="0" err="1"/>
              <a:t>class</a:t>
            </a:r>
            <a:r>
              <a:rPr lang="pl-PL" dirty="0"/>
              <a:t> </a:t>
            </a:r>
            <a:r>
              <a:rPr lang="pl-PL" dirty="0" err="1" smtClean="0"/>
              <a:t>WebUtils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{</a:t>
            </a:r>
            <a:br>
              <a:rPr lang="pl-PL" dirty="0" smtClean="0"/>
            </a:br>
            <a:r>
              <a:rPr lang="pl-PL" dirty="0" smtClean="0"/>
              <a:t>        </a:t>
            </a:r>
            <a:r>
              <a:rPr lang="pl-PL" dirty="0" err="1"/>
              <a:t>void</a:t>
            </a:r>
            <a:r>
              <a:rPr lang="pl-PL" dirty="0"/>
              <a:t> </a:t>
            </a:r>
            <a:r>
              <a:rPr lang="pl-PL" dirty="0" err="1"/>
              <a:t>foo</a:t>
            </a:r>
            <a:r>
              <a:rPr lang="pl-PL" dirty="0"/>
              <a:t>() { /* </a:t>
            </a:r>
            <a:r>
              <a:rPr lang="pl-PL" dirty="0" err="1"/>
              <a:t>code</a:t>
            </a:r>
            <a:r>
              <a:rPr lang="pl-PL" dirty="0"/>
              <a:t> </a:t>
            </a:r>
            <a:r>
              <a:rPr lang="pl-PL" dirty="0" err="1"/>
              <a:t>here</a:t>
            </a:r>
            <a:r>
              <a:rPr lang="pl-PL" dirty="0"/>
              <a:t> */ </a:t>
            </a:r>
            <a:r>
              <a:rPr lang="pl-PL" dirty="0" smtClean="0"/>
              <a:t>}</a:t>
            </a:r>
            <a:br>
              <a:rPr lang="pl-PL" dirty="0" smtClean="0"/>
            </a:br>
            <a:r>
              <a:rPr lang="pl-PL" dirty="0" smtClean="0"/>
              <a:t>    }</a:t>
            </a:r>
            <a:br>
              <a:rPr lang="pl-PL" dirty="0" smtClean="0"/>
            </a:br>
            <a:r>
              <a:rPr lang="pl-PL" dirty="0" smtClean="0"/>
              <a:t>}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27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naming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6388" name="Picture 4" descr="http://img2.wikia.nocookie.net/__cb20130305024940/adventuretimewithfinnandjake/images/3/3e/Mlfw1237_Twilight_Sparkle_nope_nope_nop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7" y="1825625"/>
            <a:ext cx="7743825" cy="435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commits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78 </a:t>
            </a:r>
            <a:r>
              <a:rPr lang="pl-PL" dirty="0" err="1" smtClean="0"/>
              <a:t>files</a:t>
            </a:r>
            <a:r>
              <a:rPr lang="pl-PL" dirty="0" smtClean="0"/>
              <a:t> </a:t>
            </a:r>
            <a:r>
              <a:rPr lang="pl-PL" dirty="0" err="1" smtClean="0"/>
              <a:t>were</a:t>
            </a:r>
            <a:r>
              <a:rPr lang="pl-PL" dirty="0" smtClean="0"/>
              <a:t> </a:t>
            </a:r>
            <a:r>
              <a:rPr lang="pl-PL" dirty="0" err="1" smtClean="0"/>
              <a:t>commited</a:t>
            </a:r>
            <a:r>
              <a:rPr lang="pl-PL" dirty="0" smtClean="0"/>
              <a:t> – </a:t>
            </a:r>
            <a:r>
              <a:rPr lang="pl-PL" dirty="0" err="1" smtClean="0"/>
              <a:t>please</a:t>
            </a:r>
            <a:r>
              <a:rPr lang="pl-PL" dirty="0" smtClean="0"/>
              <a:t> </a:t>
            </a:r>
            <a:r>
              <a:rPr lang="pl-PL" dirty="0" err="1" smtClean="0"/>
              <a:t>review</a:t>
            </a:r>
            <a:endParaRPr lang="pl-PL" dirty="0" smtClean="0"/>
          </a:p>
          <a:p>
            <a:r>
              <a:rPr lang="pl-PL" dirty="0" err="1" smtClean="0"/>
              <a:t>commits</a:t>
            </a:r>
            <a:r>
              <a:rPr lang="pl-PL" dirty="0" smtClean="0"/>
              <a:t> with </a:t>
            </a:r>
            <a:r>
              <a:rPr lang="pl-PL" dirty="0" err="1" smtClean="0"/>
              <a:t>logic</a:t>
            </a:r>
            <a:r>
              <a:rPr lang="pl-PL" dirty="0" smtClean="0"/>
              <a:t> </a:t>
            </a:r>
            <a:r>
              <a:rPr lang="pl-PL" dirty="0" err="1" smtClean="0"/>
              <a:t>mixed</a:t>
            </a:r>
            <a:r>
              <a:rPr lang="pl-PL" dirty="0" smtClean="0"/>
              <a:t> with </a:t>
            </a:r>
            <a:r>
              <a:rPr lang="pl-PL" dirty="0" err="1" smtClean="0"/>
              <a:t>code</a:t>
            </a:r>
            <a:r>
              <a:rPr lang="pl-PL" dirty="0" smtClean="0"/>
              <a:t> format</a:t>
            </a:r>
          </a:p>
          <a:p>
            <a:r>
              <a:rPr lang="pl-PL" dirty="0" err="1" smtClean="0"/>
              <a:t>mixed</a:t>
            </a:r>
            <a:r>
              <a:rPr lang="pl-PL" dirty="0" smtClean="0"/>
              <a:t> </a:t>
            </a:r>
            <a:r>
              <a:rPr lang="pl-PL" dirty="0" err="1" smtClean="0"/>
              <a:t>fixes</a:t>
            </a:r>
            <a:r>
              <a:rPr lang="pl-PL" dirty="0" smtClean="0"/>
              <a:t>, </a:t>
            </a:r>
            <a:r>
              <a:rPr lang="pl-PL" dirty="0" err="1" smtClean="0"/>
              <a:t>mixed</a:t>
            </a:r>
            <a:r>
              <a:rPr lang="pl-PL" dirty="0" smtClean="0"/>
              <a:t> </a:t>
            </a:r>
            <a:r>
              <a:rPr lang="pl-PL" dirty="0" err="1" smtClean="0"/>
              <a:t>logic</a:t>
            </a:r>
            <a:r>
              <a:rPr lang="pl-PL" dirty="0" smtClean="0"/>
              <a:t>, </a:t>
            </a:r>
            <a:r>
              <a:rPr lang="pl-PL" dirty="0" err="1" smtClean="0"/>
              <a:t>mixec</a:t>
            </a:r>
            <a:r>
              <a:rPr lang="pl-PL" dirty="0" smtClean="0"/>
              <a:t> </a:t>
            </a:r>
            <a:r>
              <a:rPr lang="pl-PL" dirty="0" err="1" smtClean="0"/>
              <a:t>commits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99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commits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015" y="818049"/>
            <a:ext cx="5064665" cy="405875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172" name="Picture 4" descr="http://replygif.net/i/2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75" y="1732449"/>
            <a:ext cx="7352802" cy="40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commits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commit per feature, per class, per method, per functionality</a:t>
            </a:r>
          </a:p>
          <a:p>
            <a:r>
              <a:rPr lang="pl-PL" dirty="0" smtClean="0"/>
              <a:t>reformat code, push it</a:t>
            </a:r>
          </a:p>
          <a:p>
            <a:r>
              <a:rPr lang="pl-PL" smtClean="0"/>
              <a:t>use layers to separate commits, ie: html/css/js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28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Why care?</a:t>
            </a:r>
            <a:endParaRPr lang="pl-PL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9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Why care?</a:t>
            </a:r>
            <a:endParaRPr lang="pl-P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2549" y="2296319"/>
            <a:ext cx="2790825" cy="327385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7351" y="2296319"/>
            <a:ext cx="6537812" cy="327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3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Why care?</a:t>
            </a:r>
            <a:endParaRPr lang="pl-P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15369" y="2375694"/>
            <a:ext cx="2257425" cy="27717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61110" y="2375694"/>
            <a:ext cx="22574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Thank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err="1" smtClean="0"/>
              <a:t>Questions</a:t>
            </a:r>
            <a:r>
              <a:rPr lang="pl-PL" dirty="0" smtClean="0"/>
              <a:t>?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50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5654" y="623610"/>
            <a:ext cx="4050043" cy="50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1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Magic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32869" cy="4351338"/>
          </a:xfrm>
        </p:spPr>
        <p:txBody>
          <a:bodyPr>
            <a:normAutofit/>
          </a:bodyPr>
          <a:lstStyle/>
          <a:p>
            <a:r>
              <a:rPr lang="pl-PL" dirty="0" smtClean="0"/>
              <a:t>Magic </a:t>
            </a:r>
            <a:r>
              <a:rPr lang="pl-PL" dirty="0" err="1" smtClean="0"/>
              <a:t>numbers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var</a:t>
            </a:r>
            <a:r>
              <a:rPr lang="pl-PL" dirty="0" smtClean="0"/>
              <a:t> </a:t>
            </a:r>
            <a:r>
              <a:rPr lang="pl-PL" dirty="0" err="1" smtClean="0"/>
              <a:t>date</a:t>
            </a:r>
            <a:r>
              <a:rPr lang="pl-PL" dirty="0" smtClean="0"/>
              <a:t> = </a:t>
            </a:r>
            <a:r>
              <a:rPr lang="pl-PL" dirty="0" err="1" smtClean="0"/>
              <a:t>DateTime.Now.AddDays</a:t>
            </a:r>
            <a:r>
              <a:rPr lang="pl-PL" dirty="0" smtClean="0"/>
              <a:t>(42);</a:t>
            </a:r>
          </a:p>
          <a:p>
            <a:endParaRPr lang="pl-PL" dirty="0" smtClean="0"/>
          </a:p>
          <a:p>
            <a:r>
              <a:rPr lang="pl-PL" dirty="0" err="1" smtClean="0"/>
              <a:t>Strings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err="1" smtClean="0"/>
              <a:t>int</a:t>
            </a:r>
            <a:r>
              <a:rPr lang="en-US" dirty="0" smtClean="0"/>
              <a:t> </a:t>
            </a:r>
            <a:r>
              <a:rPr lang="en-US" dirty="0" err="1" smtClean="0"/>
              <a:t>recordsAdded</a:t>
            </a:r>
            <a:r>
              <a:rPr lang="en-US" dirty="0" smtClean="0"/>
              <a:t> = ds2.Tables[0].Rows[0].Field&lt;</a:t>
            </a:r>
            <a:r>
              <a:rPr lang="en-US" dirty="0" err="1" smtClean="0"/>
              <a:t>int</a:t>
            </a:r>
            <a:r>
              <a:rPr lang="en-US" dirty="0" smtClean="0"/>
              <a:t>&gt;("</a:t>
            </a:r>
            <a:r>
              <a:rPr lang="en-US" dirty="0" err="1" smtClean="0"/>
              <a:t>RecordsAdded</a:t>
            </a:r>
            <a:r>
              <a:rPr lang="en-US" dirty="0" smtClean="0"/>
              <a:t>");</a:t>
            </a:r>
          </a:p>
          <a:p>
            <a:endParaRPr lang="pl-PL" dirty="0" smtClean="0"/>
          </a:p>
          <a:p>
            <a:r>
              <a:rPr lang="pl-PL" dirty="0" err="1" smtClean="0"/>
              <a:t>Values</a:t>
            </a:r>
            <a:r>
              <a:rPr lang="pl-PL" dirty="0" smtClean="0"/>
              <a:t> in </a:t>
            </a:r>
            <a:r>
              <a:rPr lang="pl-PL" dirty="0" err="1" smtClean="0"/>
              <a:t>comments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/// &lt;summary&gt;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/// value lower than 0 indicates it's LT operator, zero - EQ, greater than 0 - GT, null - no </a:t>
            </a:r>
            <a:r>
              <a:rPr lang="en-US" dirty="0" err="1" smtClean="0"/>
              <a:t>comparision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/>
              <a:t>/// &lt;/summary&gt;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84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2868" cy="1325563"/>
          </a:xfrm>
        </p:spPr>
        <p:txBody>
          <a:bodyPr/>
          <a:lstStyle/>
          <a:p>
            <a:r>
              <a:rPr lang="pl-PL" dirty="0" smtClean="0"/>
              <a:t>Magic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32869" cy="4351338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3078" name="Picture 6" descr="http://gifsec.com/wp-content/uploads/GIF/2014/03/Nope-GIF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82" y="1826419"/>
            <a:ext cx="7734301" cy="43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7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TC104033929[[fn=Slate]]</Template>
  <TotalTime>1644</TotalTime>
  <Words>656</Words>
  <Application>Microsoft Office PowerPoint</Application>
  <PresentationFormat>Widescreen</PresentationFormat>
  <Paragraphs>212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Calisto MT</vt:lpstr>
      <vt:lpstr>Mayberry Pro Light</vt:lpstr>
      <vt:lpstr>Mayberry Pro Semibold</vt:lpstr>
      <vt:lpstr>Trebuchet MS</vt:lpstr>
      <vt:lpstr>Wingdings 2</vt:lpstr>
      <vt:lpstr>Slate</vt:lpstr>
      <vt:lpstr>Dzień dobry</vt:lpstr>
      <vt:lpstr>PowerPoint Presentation</vt:lpstr>
      <vt:lpstr>wroc.net heroes</vt:lpstr>
      <vt:lpstr>Code reviewed Why do I swear that much </vt:lpstr>
      <vt:lpstr>tl;dr;</vt:lpstr>
      <vt:lpstr>PowerPoint Presentation</vt:lpstr>
      <vt:lpstr>PowerPoint Presentation</vt:lpstr>
      <vt:lpstr>Magic</vt:lpstr>
      <vt:lpstr>Magic</vt:lpstr>
      <vt:lpstr>Magic</vt:lpstr>
      <vt:lpstr>Magic</vt:lpstr>
      <vt:lpstr>Magic</vt:lpstr>
      <vt:lpstr>if-else-if-else-if-else-if-else-if-else</vt:lpstr>
      <vt:lpstr>if-else-if-else-if-else-if-else-if-else</vt:lpstr>
      <vt:lpstr>if-else-if-else-if-else-if-else-if-else</vt:lpstr>
      <vt:lpstr>if-else-if-else-if-else-if-else-if-else</vt:lpstr>
      <vt:lpstr>train wreck</vt:lpstr>
      <vt:lpstr>train wreck</vt:lpstr>
      <vt:lpstr>train wreck</vt:lpstr>
      <vt:lpstr>train wreck</vt:lpstr>
      <vt:lpstr>lambda</vt:lpstr>
      <vt:lpstr>lambda</vt:lpstr>
      <vt:lpstr>lambda</vt:lpstr>
      <vt:lpstr>exceptions</vt:lpstr>
      <vt:lpstr>exceptions</vt:lpstr>
      <vt:lpstr>exceptions</vt:lpstr>
      <vt:lpstr>yagni</vt:lpstr>
      <vt:lpstr>yagni</vt:lpstr>
      <vt:lpstr>yagni</vt:lpstr>
      <vt:lpstr>shortcuts</vt:lpstr>
      <vt:lpstr>shortcuts</vt:lpstr>
      <vt:lpstr>shortcuts</vt:lpstr>
      <vt:lpstr>shortcuts</vt:lpstr>
      <vt:lpstr>shortcuts</vt:lpstr>
      <vt:lpstr>yield</vt:lpstr>
      <vt:lpstr>yield</vt:lpstr>
      <vt:lpstr>static</vt:lpstr>
      <vt:lpstr>static</vt:lpstr>
      <vt:lpstr>Helpers,utils,commons</vt:lpstr>
      <vt:lpstr>todos and comments</vt:lpstr>
      <vt:lpstr>todos and comments</vt:lpstr>
      <vt:lpstr>todos and comments</vt:lpstr>
      <vt:lpstr>todos and comments</vt:lpstr>
      <vt:lpstr>todos and comments</vt:lpstr>
      <vt:lpstr>todos and comments</vt:lpstr>
      <vt:lpstr>todos and comments</vt:lpstr>
      <vt:lpstr>todos and comments</vt:lpstr>
      <vt:lpstr>todos and comments</vt:lpstr>
      <vt:lpstr>regions</vt:lpstr>
      <vt:lpstr>regions</vt:lpstr>
      <vt:lpstr>format</vt:lpstr>
      <vt:lpstr>format</vt:lpstr>
      <vt:lpstr>format</vt:lpstr>
      <vt:lpstr>format</vt:lpstr>
      <vt:lpstr>80x25</vt:lpstr>
      <vt:lpstr>80x25</vt:lpstr>
      <vt:lpstr>Code block</vt:lpstr>
      <vt:lpstr>Code block</vt:lpstr>
      <vt:lpstr>Bad nmaings</vt:lpstr>
      <vt:lpstr>naming</vt:lpstr>
      <vt:lpstr>naming</vt:lpstr>
      <vt:lpstr>commits</vt:lpstr>
      <vt:lpstr>commits</vt:lpstr>
      <vt:lpstr>commits</vt:lpstr>
      <vt:lpstr>Why care?</vt:lpstr>
      <vt:lpstr>Why care?</vt:lpstr>
      <vt:lpstr>Why care?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Jarosław Stadnicki</dc:creator>
  <cp:lastModifiedBy>Jarosław Stadnicki</cp:lastModifiedBy>
  <cp:revision>113</cp:revision>
  <dcterms:created xsi:type="dcterms:W3CDTF">2014-06-02T19:51:09Z</dcterms:created>
  <dcterms:modified xsi:type="dcterms:W3CDTF">2014-10-21T16:15:52Z</dcterms:modified>
</cp:coreProperties>
</file>