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4"/>
  </p:sldMasterIdLst>
  <p:notesMasterIdLst>
    <p:notesMasterId r:id="rId74"/>
  </p:notesMasterIdLst>
  <p:sldIdLst>
    <p:sldId id="256" r:id="rId5"/>
    <p:sldId id="346" r:id="rId6"/>
    <p:sldId id="290" r:id="rId7"/>
    <p:sldId id="310" r:id="rId8"/>
    <p:sldId id="302" r:id="rId9"/>
    <p:sldId id="303" r:id="rId10"/>
    <p:sldId id="257" r:id="rId11"/>
    <p:sldId id="259" r:id="rId12"/>
    <p:sldId id="311" r:id="rId13"/>
    <p:sldId id="357" r:id="rId14"/>
    <p:sldId id="356" r:id="rId15"/>
    <p:sldId id="261" r:id="rId16"/>
    <p:sldId id="281" r:id="rId17"/>
    <p:sldId id="283" r:id="rId18"/>
    <p:sldId id="347" r:id="rId19"/>
    <p:sldId id="358" r:id="rId20"/>
    <p:sldId id="262" r:id="rId21"/>
    <p:sldId id="345" r:id="rId22"/>
    <p:sldId id="263" r:id="rId23"/>
    <p:sldId id="266" r:id="rId24"/>
    <p:sldId id="264" r:id="rId25"/>
    <p:sldId id="297" r:id="rId26"/>
    <p:sldId id="295" r:id="rId27"/>
    <p:sldId id="273" r:id="rId28"/>
    <p:sldId id="284" r:id="rId29"/>
    <p:sldId id="285" r:id="rId30"/>
    <p:sldId id="313" r:id="rId31"/>
    <p:sldId id="272" r:id="rId32"/>
    <p:sldId id="360" r:id="rId33"/>
    <p:sldId id="348" r:id="rId34"/>
    <p:sldId id="306" r:id="rId35"/>
    <p:sldId id="271" r:id="rId36"/>
    <p:sldId id="299" r:id="rId37"/>
    <p:sldId id="308" r:id="rId38"/>
    <p:sldId id="307" r:id="rId39"/>
    <p:sldId id="274" r:id="rId40"/>
    <p:sldId id="327" r:id="rId41"/>
    <p:sldId id="328" r:id="rId42"/>
    <p:sldId id="330" r:id="rId43"/>
    <p:sldId id="331" r:id="rId44"/>
    <p:sldId id="352" r:id="rId45"/>
    <p:sldId id="275" r:id="rId46"/>
    <p:sldId id="341" r:id="rId47"/>
    <p:sldId id="329" r:id="rId48"/>
    <p:sldId id="344" r:id="rId49"/>
    <p:sldId id="333" r:id="rId50"/>
    <p:sldId id="334" r:id="rId51"/>
    <p:sldId id="332" r:id="rId52"/>
    <p:sldId id="335" r:id="rId53"/>
    <p:sldId id="342" r:id="rId54"/>
    <p:sldId id="353" r:id="rId55"/>
    <p:sldId id="350" r:id="rId56"/>
    <p:sldId id="354" r:id="rId57"/>
    <p:sldId id="355" r:id="rId58"/>
    <p:sldId id="304" r:id="rId59"/>
    <p:sldId id="305" r:id="rId60"/>
    <p:sldId id="349" r:id="rId61"/>
    <p:sldId id="309" r:id="rId62"/>
    <p:sldId id="270" r:id="rId63"/>
    <p:sldId id="316" r:id="rId64"/>
    <p:sldId id="317" r:id="rId65"/>
    <p:sldId id="318" r:id="rId66"/>
    <p:sldId id="320" r:id="rId67"/>
    <p:sldId id="315" r:id="rId68"/>
    <p:sldId id="322" r:id="rId69"/>
    <p:sldId id="326" r:id="rId70"/>
    <p:sldId id="278" r:id="rId71"/>
    <p:sldId id="359" r:id="rId72"/>
    <p:sldId id="277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8D60F-7975-4DEC-B0D2-FC863BA3E928}" v="546" dt="2019-09-17T15:06:12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1" autoAdjust="0"/>
    <p:restoredTop sz="74909" autoAdjust="0"/>
  </p:normalViewPr>
  <p:slideViewPr>
    <p:cSldViewPr snapToGrid="0">
      <p:cViewPr varScale="1">
        <p:scale>
          <a:sx n="82" d="100"/>
          <a:sy n="82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limoniuk, Rafal" userId="a20e8711-5102-45fb-a997-1def62e7e5eb" providerId="ADAL" clId="{34E8D60F-7975-4DEC-B0D2-FC863BA3E928}"/>
    <pc:docChg chg="undo redo custSel mod addSld delSld modSld sldOrd modMainMaster">
      <pc:chgData name="Chalimoniuk, Rafal" userId="a20e8711-5102-45fb-a997-1def62e7e5eb" providerId="ADAL" clId="{34E8D60F-7975-4DEC-B0D2-FC863BA3E928}" dt="2019-09-17T15:06:12.044" v="2267"/>
      <pc:docMkLst>
        <pc:docMk/>
      </pc:docMkLst>
      <pc:sldChg chg="modSp">
        <pc:chgData name="Chalimoniuk, Rafal" userId="a20e8711-5102-45fb-a997-1def62e7e5eb" providerId="ADAL" clId="{34E8D60F-7975-4DEC-B0D2-FC863BA3E928}" dt="2019-09-15T07:04:05.922" v="1282" actId="1076"/>
        <pc:sldMkLst>
          <pc:docMk/>
          <pc:sldMk cId="650317164" sldId="256"/>
        </pc:sldMkLst>
        <pc:spChg chg="mod">
          <ac:chgData name="Chalimoniuk, Rafal" userId="a20e8711-5102-45fb-a997-1def62e7e5eb" providerId="ADAL" clId="{34E8D60F-7975-4DEC-B0D2-FC863BA3E928}" dt="2019-09-15T07:04:05.922" v="1282" actId="1076"/>
          <ac:spMkLst>
            <pc:docMk/>
            <pc:sldMk cId="650317164" sldId="256"/>
            <ac:spMk id="2" creationId="{00000000-0000-0000-0000-000000000000}"/>
          </ac:spMkLst>
        </pc:spChg>
      </pc:sldChg>
      <pc:sldChg chg="modSp">
        <pc:chgData name="Chalimoniuk, Rafal" userId="a20e8711-5102-45fb-a997-1def62e7e5eb" providerId="ADAL" clId="{34E8D60F-7975-4DEC-B0D2-FC863BA3E928}" dt="2019-09-15T16:04:35.249" v="1577" actId="20577"/>
        <pc:sldMkLst>
          <pc:docMk/>
          <pc:sldMk cId="1324817918" sldId="257"/>
        </pc:sldMkLst>
        <pc:spChg chg="mod">
          <ac:chgData name="Chalimoniuk, Rafal" userId="a20e8711-5102-45fb-a997-1def62e7e5eb" providerId="ADAL" clId="{34E8D60F-7975-4DEC-B0D2-FC863BA3E928}" dt="2019-09-15T16:04:35.249" v="1577" actId="20577"/>
          <ac:spMkLst>
            <pc:docMk/>
            <pc:sldMk cId="1324817918" sldId="257"/>
            <ac:spMk id="2" creationId="{03B38AD7-9955-480D-9478-7511991E8174}"/>
          </ac:spMkLst>
        </pc:spChg>
      </pc:sldChg>
      <pc:sldChg chg="modSp ord setBg modNotesTx">
        <pc:chgData name="Chalimoniuk, Rafal" userId="a20e8711-5102-45fb-a997-1def62e7e5eb" providerId="ADAL" clId="{34E8D60F-7975-4DEC-B0D2-FC863BA3E928}" dt="2019-09-16T20:14:34.494" v="2118" actId="20577"/>
        <pc:sldMkLst>
          <pc:docMk/>
          <pc:sldMk cId="891484054" sldId="259"/>
        </pc:sldMkLst>
        <pc:spChg chg="mod">
          <ac:chgData name="Chalimoniuk, Rafal" userId="a20e8711-5102-45fb-a997-1def62e7e5eb" providerId="ADAL" clId="{34E8D60F-7975-4DEC-B0D2-FC863BA3E928}" dt="2019-09-15T15:51:51.951" v="1554" actId="1076"/>
          <ac:spMkLst>
            <pc:docMk/>
            <pc:sldMk cId="891484054" sldId="259"/>
            <ac:spMk id="2" creationId="{69D42AE2-7E76-415C-BFF7-031E57511082}"/>
          </ac:spMkLst>
        </pc:spChg>
      </pc:sldChg>
      <pc:sldChg chg="modSp">
        <pc:chgData name="Chalimoniuk, Rafal" userId="a20e8711-5102-45fb-a997-1def62e7e5eb" providerId="ADAL" clId="{34E8D60F-7975-4DEC-B0D2-FC863BA3E928}" dt="2019-09-15T07:16:37.599" v="1368" actId="255"/>
        <pc:sldMkLst>
          <pc:docMk/>
          <pc:sldMk cId="2027886026" sldId="262"/>
        </pc:sldMkLst>
        <pc:spChg chg="mod">
          <ac:chgData name="Chalimoniuk, Rafal" userId="a20e8711-5102-45fb-a997-1def62e7e5eb" providerId="ADAL" clId="{34E8D60F-7975-4DEC-B0D2-FC863BA3E928}" dt="2019-09-15T07:16:37.599" v="1368" actId="255"/>
          <ac:spMkLst>
            <pc:docMk/>
            <pc:sldMk cId="2027886026" sldId="262"/>
            <ac:spMk id="2" creationId="{266C2BB2-8AD6-428C-98D8-135A6C087B22}"/>
          </ac:spMkLst>
        </pc:spChg>
      </pc:sldChg>
      <pc:sldChg chg="modSp">
        <pc:chgData name="Chalimoniuk, Rafal" userId="a20e8711-5102-45fb-a997-1def62e7e5eb" providerId="ADAL" clId="{34E8D60F-7975-4DEC-B0D2-FC863BA3E928}" dt="2019-09-15T07:16:58.453" v="1374" actId="20577"/>
        <pc:sldMkLst>
          <pc:docMk/>
          <pc:sldMk cId="966188203" sldId="263"/>
        </pc:sldMkLst>
        <pc:spChg chg="mod">
          <ac:chgData name="Chalimoniuk, Rafal" userId="a20e8711-5102-45fb-a997-1def62e7e5eb" providerId="ADAL" clId="{34E8D60F-7975-4DEC-B0D2-FC863BA3E928}" dt="2019-09-15T07:16:58.453" v="1374" actId="20577"/>
          <ac:spMkLst>
            <pc:docMk/>
            <pc:sldMk cId="966188203" sldId="263"/>
            <ac:spMk id="2" creationId="{ACD4E271-DF70-49BE-AC26-208F2805BABE}"/>
          </ac:spMkLst>
        </pc:spChg>
      </pc:sldChg>
      <pc:sldChg chg="modSp">
        <pc:chgData name="Chalimoniuk, Rafal" userId="a20e8711-5102-45fb-a997-1def62e7e5eb" providerId="ADAL" clId="{34E8D60F-7975-4DEC-B0D2-FC863BA3E928}" dt="2019-09-15T07:17:19.546" v="1376" actId="14100"/>
        <pc:sldMkLst>
          <pc:docMk/>
          <pc:sldMk cId="2206002170" sldId="264"/>
        </pc:sldMkLst>
        <pc:spChg chg="mod">
          <ac:chgData name="Chalimoniuk, Rafal" userId="a20e8711-5102-45fb-a997-1def62e7e5eb" providerId="ADAL" clId="{34E8D60F-7975-4DEC-B0D2-FC863BA3E928}" dt="2019-09-15T07:17:19.546" v="1376" actId="14100"/>
          <ac:spMkLst>
            <pc:docMk/>
            <pc:sldMk cId="2206002170" sldId="264"/>
            <ac:spMk id="2" creationId="{CE3EE852-CA0A-42A8-BF7D-366711A90A55}"/>
          </ac:spMkLst>
        </pc:spChg>
      </pc:sldChg>
      <pc:sldChg chg="modSp ord modNotesTx">
        <pc:chgData name="Chalimoniuk, Rafal" userId="a20e8711-5102-45fb-a997-1def62e7e5eb" providerId="ADAL" clId="{34E8D60F-7975-4DEC-B0D2-FC863BA3E928}" dt="2019-09-16T19:13:59.597" v="2077" actId="6549"/>
        <pc:sldMkLst>
          <pc:docMk/>
          <pc:sldMk cId="1561210061" sldId="270"/>
        </pc:sldMkLst>
        <pc:spChg chg="mod">
          <ac:chgData name="Chalimoniuk, Rafal" userId="a20e8711-5102-45fb-a997-1def62e7e5eb" providerId="ADAL" clId="{34E8D60F-7975-4DEC-B0D2-FC863BA3E928}" dt="2019-09-16T05:54:40.621" v="1865" actId="403"/>
          <ac:spMkLst>
            <pc:docMk/>
            <pc:sldMk cId="1561210061" sldId="270"/>
            <ac:spMk id="2" creationId="{CBD64F69-CF38-441D-8F57-A7E97FAA120A}"/>
          </ac:spMkLst>
        </pc:spChg>
      </pc:sldChg>
      <pc:sldChg chg="modSp ord">
        <pc:chgData name="Chalimoniuk, Rafal" userId="a20e8711-5102-45fb-a997-1def62e7e5eb" providerId="ADAL" clId="{34E8D60F-7975-4DEC-B0D2-FC863BA3E928}" dt="2019-09-15T16:29:11.795" v="1825"/>
        <pc:sldMkLst>
          <pc:docMk/>
          <pc:sldMk cId="2059451755" sldId="271"/>
        </pc:sldMkLst>
        <pc:spChg chg="mod">
          <ac:chgData name="Chalimoniuk, Rafal" userId="a20e8711-5102-45fb-a997-1def62e7e5eb" providerId="ADAL" clId="{34E8D60F-7975-4DEC-B0D2-FC863BA3E928}" dt="2019-09-15T07:34:18.901" v="1474" actId="14100"/>
          <ac:spMkLst>
            <pc:docMk/>
            <pc:sldMk cId="2059451755" sldId="271"/>
            <ac:spMk id="2" creationId="{638C0E82-45ED-4E0D-85F1-9212125A1AEA}"/>
          </ac:spMkLst>
        </pc:spChg>
      </pc:sldChg>
      <pc:sldChg chg="addSp delSp modSp mod setBg">
        <pc:chgData name="Chalimoniuk, Rafal" userId="a20e8711-5102-45fb-a997-1def62e7e5eb" providerId="ADAL" clId="{34E8D60F-7975-4DEC-B0D2-FC863BA3E928}" dt="2019-09-15T07:20:46.428" v="1408" actId="1076"/>
        <pc:sldMkLst>
          <pc:docMk/>
          <pc:sldMk cId="3560752313" sldId="272"/>
        </pc:sldMkLst>
        <pc:spChg chg="mod">
          <ac:chgData name="Chalimoniuk, Rafal" userId="a20e8711-5102-45fb-a997-1def62e7e5eb" providerId="ADAL" clId="{34E8D60F-7975-4DEC-B0D2-FC863BA3E928}" dt="2019-09-15T07:20:41.837" v="1407" actId="1076"/>
          <ac:spMkLst>
            <pc:docMk/>
            <pc:sldMk cId="3560752313" sldId="272"/>
            <ac:spMk id="2" creationId="{DD2AA75B-FF25-4DB3-9CEF-262455939AAB}"/>
          </ac:spMkLst>
        </pc:spChg>
        <pc:spChg chg="add">
          <ac:chgData name="Chalimoniuk, Rafal" userId="a20e8711-5102-45fb-a997-1def62e7e5eb" providerId="ADAL" clId="{34E8D60F-7975-4DEC-B0D2-FC863BA3E928}" dt="2019-09-08T18:29:44.127" v="515" actId="26606"/>
          <ac:spMkLst>
            <pc:docMk/>
            <pc:sldMk cId="3560752313" sldId="272"/>
            <ac:spMk id="157" creationId="{CDE6373C-25B2-42FF-8704-49F0A179CC41}"/>
          </ac:spMkLst>
        </pc:spChg>
        <pc:spChg chg="add mod">
          <ac:chgData name="Chalimoniuk, Rafal" userId="a20e8711-5102-45fb-a997-1def62e7e5eb" providerId="ADAL" clId="{34E8D60F-7975-4DEC-B0D2-FC863BA3E928}" dt="2019-09-15T07:20:46.428" v="1408" actId="1076"/>
          <ac:spMkLst>
            <pc:docMk/>
            <pc:sldMk cId="3560752313" sldId="272"/>
            <ac:spMk id="243" creationId="{FB7D2A77-18D0-4C56-A519-954916D448E4}"/>
          </ac:spMkLst>
        </pc:spChg>
        <pc:grpChg chg="add">
          <ac:chgData name="Chalimoniuk, Rafal" userId="a20e8711-5102-45fb-a997-1def62e7e5eb" providerId="ADAL" clId="{34E8D60F-7975-4DEC-B0D2-FC863BA3E928}" dt="2019-09-08T18:29:44.127" v="515" actId="26606"/>
          <ac:grpSpMkLst>
            <pc:docMk/>
            <pc:sldMk cId="3560752313" sldId="272"/>
            <ac:grpSpMk id="75" creationId="{653F32F4-4B4C-47E1-8F7F-790BD85BBCE8}"/>
          </ac:grpSpMkLst>
        </pc:grpChg>
        <pc:grpChg chg="add">
          <ac:chgData name="Chalimoniuk, Rafal" userId="a20e8711-5102-45fb-a997-1def62e7e5eb" providerId="ADAL" clId="{34E8D60F-7975-4DEC-B0D2-FC863BA3E928}" dt="2019-09-08T18:29:44.127" v="515" actId="26606"/>
          <ac:grpSpMkLst>
            <pc:docMk/>
            <pc:sldMk cId="3560752313" sldId="272"/>
            <ac:grpSpMk id="159" creationId="{63BF6731-D3EE-4447-B524-14D478D8982E}"/>
          </ac:grpSpMkLst>
        </pc:grpChg>
        <pc:grpChg chg="add del mod">
          <ac:chgData name="Chalimoniuk, Rafal" userId="a20e8711-5102-45fb-a997-1def62e7e5eb" providerId="ADAL" clId="{34E8D60F-7975-4DEC-B0D2-FC863BA3E928}" dt="2019-09-09T10:04:07.162" v="925" actId="478"/>
          <ac:grpSpMkLst>
            <pc:docMk/>
            <pc:sldMk cId="3560752313" sldId="272"/>
            <ac:grpSpMk id="240" creationId="{6A47771F-6CAD-40C9-8B56-6371332917A3}"/>
          </ac:grpSpMkLst>
        </pc:grpChg>
        <pc:picChg chg="add">
          <ac:chgData name="Chalimoniuk, Rafal" userId="a20e8711-5102-45fb-a997-1def62e7e5eb" providerId="ADAL" clId="{34E8D60F-7975-4DEC-B0D2-FC863BA3E928}" dt="2019-09-08T18:29:44.127" v="515" actId="26606"/>
          <ac:picMkLst>
            <pc:docMk/>
            <pc:sldMk cId="3560752313" sldId="272"/>
            <ac:picMk id="73" creationId="{26BAC96C-8326-45CF-9033-49A08C17ED3D}"/>
          </ac:picMkLst>
        </pc:picChg>
        <pc:picChg chg="add mod ord">
          <ac:chgData name="Chalimoniuk, Rafal" userId="a20e8711-5102-45fb-a997-1def62e7e5eb" providerId="ADAL" clId="{34E8D60F-7975-4DEC-B0D2-FC863BA3E928}" dt="2019-09-08T18:29:44.127" v="515" actId="26606"/>
          <ac:picMkLst>
            <pc:docMk/>
            <pc:sldMk cId="3560752313" sldId="272"/>
            <ac:picMk id="3074" creationId="{F8EA689E-2921-4EB0-8D74-4BDAFD823191}"/>
          </ac:picMkLst>
        </pc:picChg>
        <pc:picChg chg="add mod">
          <ac:chgData name="Chalimoniuk, Rafal" userId="a20e8711-5102-45fb-a997-1def62e7e5eb" providerId="ADAL" clId="{34E8D60F-7975-4DEC-B0D2-FC863BA3E928}" dt="2019-09-08T18:29:44.127" v="515" actId="26606"/>
          <ac:picMkLst>
            <pc:docMk/>
            <pc:sldMk cId="3560752313" sldId="272"/>
            <ac:picMk id="3076" creationId="{54299590-83B4-4913-8FBB-C76569135BC9}"/>
          </ac:picMkLst>
        </pc:picChg>
      </pc:sldChg>
      <pc:sldChg chg="modSp">
        <pc:chgData name="Chalimoniuk, Rafal" userId="a20e8711-5102-45fb-a997-1def62e7e5eb" providerId="ADAL" clId="{34E8D60F-7975-4DEC-B0D2-FC863BA3E928}" dt="2019-09-15T16:19:22.513" v="1816" actId="255"/>
        <pc:sldMkLst>
          <pc:docMk/>
          <pc:sldMk cId="4002326705" sldId="273"/>
        </pc:sldMkLst>
        <pc:spChg chg="mod">
          <ac:chgData name="Chalimoniuk, Rafal" userId="a20e8711-5102-45fb-a997-1def62e7e5eb" providerId="ADAL" clId="{34E8D60F-7975-4DEC-B0D2-FC863BA3E928}" dt="2019-09-15T16:19:22.513" v="1816" actId="255"/>
          <ac:spMkLst>
            <pc:docMk/>
            <pc:sldMk cId="4002326705" sldId="273"/>
            <ac:spMk id="2" creationId="{77D2B5EF-6CF3-46C7-BC0A-BCD36C3DA26A}"/>
          </ac:spMkLst>
        </pc:spChg>
      </pc:sldChg>
      <pc:sldChg chg="modSp ord">
        <pc:chgData name="Chalimoniuk, Rafal" userId="a20e8711-5102-45fb-a997-1def62e7e5eb" providerId="ADAL" clId="{34E8D60F-7975-4DEC-B0D2-FC863BA3E928}" dt="2019-09-15T16:28:08.190" v="1823"/>
        <pc:sldMkLst>
          <pc:docMk/>
          <pc:sldMk cId="3580938048" sldId="274"/>
        </pc:sldMkLst>
        <pc:spChg chg="mod">
          <ac:chgData name="Chalimoniuk, Rafal" userId="a20e8711-5102-45fb-a997-1def62e7e5eb" providerId="ADAL" clId="{34E8D60F-7975-4DEC-B0D2-FC863BA3E928}" dt="2019-09-15T07:34:38.573" v="1475" actId="255"/>
          <ac:spMkLst>
            <pc:docMk/>
            <pc:sldMk cId="3580938048" sldId="274"/>
            <ac:spMk id="2" creationId="{C05B2BEE-E71D-40C5-8EDA-094170C07709}"/>
          </ac:spMkLst>
        </pc:spChg>
      </pc:sldChg>
      <pc:sldChg chg="addSp delSp modSp">
        <pc:chgData name="Chalimoniuk, Rafal" userId="a20e8711-5102-45fb-a997-1def62e7e5eb" providerId="ADAL" clId="{34E8D60F-7975-4DEC-B0D2-FC863BA3E928}" dt="2019-09-15T07:26:13.737" v="1443" actId="20577"/>
        <pc:sldMkLst>
          <pc:docMk/>
          <pc:sldMk cId="3669406046" sldId="275"/>
        </pc:sldMkLst>
        <pc:spChg chg="mod">
          <ac:chgData name="Chalimoniuk, Rafal" userId="a20e8711-5102-45fb-a997-1def62e7e5eb" providerId="ADAL" clId="{34E8D60F-7975-4DEC-B0D2-FC863BA3E928}" dt="2019-09-15T07:26:13.737" v="1443" actId="20577"/>
          <ac:spMkLst>
            <pc:docMk/>
            <pc:sldMk cId="3669406046" sldId="275"/>
            <ac:spMk id="2" creationId="{F66033F7-59C4-42DE-B663-CEF0AB689244}"/>
          </ac:spMkLst>
        </pc:spChg>
        <pc:spChg chg="del mod">
          <ac:chgData name="Chalimoniuk, Rafal" userId="a20e8711-5102-45fb-a997-1def62e7e5eb" providerId="ADAL" clId="{34E8D60F-7975-4DEC-B0D2-FC863BA3E928}" dt="2019-09-15T07:26:00.155" v="1439" actId="478"/>
          <ac:spMkLst>
            <pc:docMk/>
            <pc:sldMk cId="3669406046" sldId="275"/>
            <ac:spMk id="3" creationId="{FE15AB2B-71CA-488A-BEF1-326DBAB6BCB0}"/>
          </ac:spMkLst>
        </pc:spChg>
        <pc:spChg chg="add del mod">
          <ac:chgData name="Chalimoniuk, Rafal" userId="a20e8711-5102-45fb-a997-1def62e7e5eb" providerId="ADAL" clId="{34E8D60F-7975-4DEC-B0D2-FC863BA3E928}" dt="2019-09-15T07:26:02.028" v="1440" actId="478"/>
          <ac:spMkLst>
            <pc:docMk/>
            <pc:sldMk cId="3669406046" sldId="275"/>
            <ac:spMk id="5" creationId="{0A82C4EA-B250-4EF9-98EF-CDE697B52880}"/>
          </ac:spMkLst>
        </pc:spChg>
        <pc:picChg chg="add del mod">
          <ac:chgData name="Chalimoniuk, Rafal" userId="a20e8711-5102-45fb-a997-1def62e7e5eb" providerId="ADAL" clId="{34E8D60F-7975-4DEC-B0D2-FC863BA3E928}" dt="2019-09-09T10:06:34" v="931"/>
          <ac:picMkLst>
            <pc:docMk/>
            <pc:sldMk cId="3669406046" sldId="275"/>
            <ac:picMk id="3074" creationId="{9AFECD9C-F475-484E-85A2-18AE4F7DD473}"/>
          </ac:picMkLst>
        </pc:picChg>
      </pc:sldChg>
      <pc:sldChg chg="addSp modSp mod setBg">
        <pc:chgData name="Chalimoniuk, Rafal" userId="a20e8711-5102-45fb-a997-1def62e7e5eb" providerId="ADAL" clId="{34E8D60F-7975-4DEC-B0D2-FC863BA3E928}" dt="2019-09-17T15:02:59.384" v="2225"/>
        <pc:sldMkLst>
          <pc:docMk/>
          <pc:sldMk cId="4010927316" sldId="277"/>
        </pc:sldMkLst>
        <pc:spChg chg="mod">
          <ac:chgData name="Chalimoniuk, Rafal" userId="a20e8711-5102-45fb-a997-1def62e7e5eb" providerId="ADAL" clId="{34E8D60F-7975-4DEC-B0D2-FC863BA3E928}" dt="2019-09-17T15:02:52.818" v="2224" actId="26606"/>
          <ac:spMkLst>
            <pc:docMk/>
            <pc:sldMk cId="4010927316" sldId="277"/>
            <ac:spMk id="2" creationId="{1E0D60CD-679D-41FB-B6C8-610E5C999DB3}"/>
          </ac:spMkLst>
        </pc:spChg>
        <pc:spChg chg="mod ord">
          <ac:chgData name="Chalimoniuk, Rafal" userId="a20e8711-5102-45fb-a997-1def62e7e5eb" providerId="ADAL" clId="{34E8D60F-7975-4DEC-B0D2-FC863BA3E928}" dt="2019-09-17T15:02:52.818" v="2224" actId="26606"/>
          <ac:spMkLst>
            <pc:docMk/>
            <pc:sldMk cId="4010927316" sldId="277"/>
            <ac:spMk id="3" creationId="{42F281F0-8395-47C7-B901-938F9ABD7362}"/>
          </ac:spMkLst>
        </pc:spChg>
        <pc:picChg chg="add mod ord">
          <ac:chgData name="Chalimoniuk, Rafal" userId="a20e8711-5102-45fb-a997-1def62e7e5eb" providerId="ADAL" clId="{34E8D60F-7975-4DEC-B0D2-FC863BA3E928}" dt="2019-09-17T15:02:52.818" v="2224" actId="26606"/>
          <ac:picMkLst>
            <pc:docMk/>
            <pc:sldMk cId="4010927316" sldId="277"/>
            <ac:picMk id="1026" creationId="{64022B8B-FA6D-4E5B-9FFA-7F0C02AE3AFA}"/>
          </ac:picMkLst>
        </pc:picChg>
      </pc:sldChg>
      <pc:sldChg chg="modSp">
        <pc:chgData name="Chalimoniuk, Rafal" userId="a20e8711-5102-45fb-a997-1def62e7e5eb" providerId="ADAL" clId="{34E8D60F-7975-4DEC-B0D2-FC863BA3E928}" dt="2019-09-16T19:14:31.868" v="2078" actId="255"/>
        <pc:sldMkLst>
          <pc:docMk/>
          <pc:sldMk cId="3211963109" sldId="278"/>
        </pc:sldMkLst>
        <pc:spChg chg="mod">
          <ac:chgData name="Chalimoniuk, Rafal" userId="a20e8711-5102-45fb-a997-1def62e7e5eb" providerId="ADAL" clId="{34E8D60F-7975-4DEC-B0D2-FC863BA3E928}" dt="2019-09-16T19:14:31.868" v="2078" actId="255"/>
          <ac:spMkLst>
            <pc:docMk/>
            <pc:sldMk cId="3211963109" sldId="278"/>
            <ac:spMk id="3" creationId="{AA44CC85-D069-4AE8-8CD0-56573A71280F}"/>
          </ac:spMkLst>
        </pc:spChg>
      </pc:sldChg>
      <pc:sldChg chg="modSp modNotesTx">
        <pc:chgData name="Chalimoniuk, Rafal" userId="a20e8711-5102-45fb-a997-1def62e7e5eb" providerId="ADAL" clId="{34E8D60F-7975-4DEC-B0D2-FC863BA3E928}" dt="2019-09-15T16:11:51.578" v="1693" actId="20577"/>
        <pc:sldMkLst>
          <pc:docMk/>
          <pc:sldMk cId="514114445" sldId="283"/>
        </pc:sldMkLst>
        <pc:spChg chg="mod">
          <ac:chgData name="Chalimoniuk, Rafal" userId="a20e8711-5102-45fb-a997-1def62e7e5eb" providerId="ADAL" clId="{34E8D60F-7975-4DEC-B0D2-FC863BA3E928}" dt="2019-09-15T07:13:08.477" v="1344" actId="113"/>
          <ac:spMkLst>
            <pc:docMk/>
            <pc:sldMk cId="514114445" sldId="283"/>
            <ac:spMk id="2" creationId="{B95991E1-B036-423F-80FE-6C53A36389E8}"/>
          </ac:spMkLst>
        </pc:spChg>
      </pc:sldChg>
      <pc:sldChg chg="modSp">
        <pc:chgData name="Chalimoniuk, Rafal" userId="a20e8711-5102-45fb-a997-1def62e7e5eb" providerId="ADAL" clId="{34E8D60F-7975-4DEC-B0D2-FC863BA3E928}" dt="2019-09-15T07:33:31.118" v="1472" actId="122"/>
        <pc:sldMkLst>
          <pc:docMk/>
          <pc:sldMk cId="1921189243" sldId="284"/>
        </pc:sldMkLst>
        <pc:spChg chg="mod">
          <ac:chgData name="Chalimoniuk, Rafal" userId="a20e8711-5102-45fb-a997-1def62e7e5eb" providerId="ADAL" clId="{34E8D60F-7975-4DEC-B0D2-FC863BA3E928}" dt="2019-09-15T07:33:31.118" v="1472" actId="122"/>
          <ac:spMkLst>
            <pc:docMk/>
            <pc:sldMk cId="1921189243" sldId="284"/>
            <ac:spMk id="2" creationId="{B9B0085E-C7C2-42F0-8494-BB1A8FD6A5B1}"/>
          </ac:spMkLst>
        </pc:spChg>
      </pc:sldChg>
      <pc:sldChg chg="modSp modNotesTx">
        <pc:chgData name="Chalimoniuk, Rafal" userId="a20e8711-5102-45fb-a997-1def62e7e5eb" providerId="ADAL" clId="{34E8D60F-7975-4DEC-B0D2-FC863BA3E928}" dt="2019-09-15T07:19:55.433" v="1400" actId="14100"/>
        <pc:sldMkLst>
          <pc:docMk/>
          <pc:sldMk cId="2969796697" sldId="285"/>
        </pc:sldMkLst>
        <pc:spChg chg="mod">
          <ac:chgData name="Chalimoniuk, Rafal" userId="a20e8711-5102-45fb-a997-1def62e7e5eb" providerId="ADAL" clId="{34E8D60F-7975-4DEC-B0D2-FC863BA3E928}" dt="2019-09-15T07:19:50.885" v="1399" actId="1076"/>
          <ac:spMkLst>
            <pc:docMk/>
            <pc:sldMk cId="2969796697" sldId="285"/>
            <ac:spMk id="2" creationId="{85B30864-06E9-4332-B212-08AF7870704A}"/>
          </ac:spMkLst>
        </pc:spChg>
        <pc:picChg chg="mod">
          <ac:chgData name="Chalimoniuk, Rafal" userId="a20e8711-5102-45fb-a997-1def62e7e5eb" providerId="ADAL" clId="{34E8D60F-7975-4DEC-B0D2-FC863BA3E928}" dt="2019-09-15T07:19:55.433" v="1400" actId="14100"/>
          <ac:picMkLst>
            <pc:docMk/>
            <pc:sldMk cId="2969796697" sldId="285"/>
            <ac:picMk id="11266" creationId="{73252603-DE89-4A76-B3AA-EAF8A772B0F9}"/>
          </ac:picMkLst>
        </pc:picChg>
      </pc:sldChg>
      <pc:sldChg chg="modSp del ord">
        <pc:chgData name="Chalimoniuk, Rafal" userId="a20e8711-5102-45fb-a997-1def62e7e5eb" providerId="ADAL" clId="{34E8D60F-7975-4DEC-B0D2-FC863BA3E928}" dt="2019-09-16T19:39:45.966" v="2114" actId="2696"/>
        <pc:sldMkLst>
          <pc:docMk/>
          <pc:sldMk cId="2205035592" sldId="287"/>
        </pc:sldMkLst>
        <pc:spChg chg="mod">
          <ac:chgData name="Chalimoniuk, Rafal" userId="a20e8711-5102-45fb-a997-1def62e7e5eb" providerId="ADAL" clId="{34E8D60F-7975-4DEC-B0D2-FC863BA3E928}" dt="2019-09-16T19:39:27.258" v="2113" actId="20577"/>
          <ac:spMkLst>
            <pc:docMk/>
            <pc:sldMk cId="2205035592" sldId="287"/>
            <ac:spMk id="2" creationId="{FF8FABC1-7043-4B63-808C-71CD05F3F2FD}"/>
          </ac:spMkLst>
        </pc:spChg>
      </pc:sldChg>
      <pc:sldChg chg="modSp">
        <pc:chgData name="Chalimoniuk, Rafal" userId="a20e8711-5102-45fb-a997-1def62e7e5eb" providerId="ADAL" clId="{34E8D60F-7975-4DEC-B0D2-FC863BA3E928}" dt="2019-09-15T11:02:35.445" v="1498" actId="20577"/>
        <pc:sldMkLst>
          <pc:docMk/>
          <pc:sldMk cId="3989898822" sldId="290"/>
        </pc:sldMkLst>
        <pc:spChg chg="mod">
          <ac:chgData name="Chalimoniuk, Rafal" userId="a20e8711-5102-45fb-a997-1def62e7e5eb" providerId="ADAL" clId="{34E8D60F-7975-4DEC-B0D2-FC863BA3E928}" dt="2019-09-15T11:02:35.445" v="1498" actId="20577"/>
          <ac:spMkLst>
            <pc:docMk/>
            <pc:sldMk cId="3989898822" sldId="290"/>
            <ac:spMk id="2" creationId="{4F82E774-3E99-486A-BC48-0C4FC81A1366}"/>
          </ac:spMkLst>
        </pc:spChg>
      </pc:sldChg>
      <pc:sldChg chg="modSp">
        <pc:chgData name="Chalimoniuk, Rafal" userId="a20e8711-5102-45fb-a997-1def62e7e5eb" providerId="ADAL" clId="{34E8D60F-7975-4DEC-B0D2-FC863BA3E928}" dt="2019-09-15T07:22:08.423" v="1417" actId="14100"/>
        <pc:sldMkLst>
          <pc:docMk/>
          <pc:sldMk cId="3097865400" sldId="295"/>
        </pc:sldMkLst>
        <pc:spChg chg="mod">
          <ac:chgData name="Chalimoniuk, Rafal" userId="a20e8711-5102-45fb-a997-1def62e7e5eb" providerId="ADAL" clId="{34E8D60F-7975-4DEC-B0D2-FC863BA3E928}" dt="2019-09-15T07:22:08.423" v="1417" actId="14100"/>
          <ac:spMkLst>
            <pc:docMk/>
            <pc:sldMk cId="3097865400" sldId="295"/>
            <ac:spMk id="2" creationId="{A9272F1D-37F6-45CF-9CC6-150A3C7A8374}"/>
          </ac:spMkLst>
        </pc:spChg>
      </pc:sldChg>
      <pc:sldChg chg="modSp">
        <pc:chgData name="Chalimoniuk, Rafal" userId="a20e8711-5102-45fb-a997-1def62e7e5eb" providerId="ADAL" clId="{34E8D60F-7975-4DEC-B0D2-FC863BA3E928}" dt="2019-09-15T07:17:35.234" v="1377" actId="255"/>
        <pc:sldMkLst>
          <pc:docMk/>
          <pc:sldMk cId="3218319631" sldId="297"/>
        </pc:sldMkLst>
        <pc:spChg chg="mod">
          <ac:chgData name="Chalimoniuk, Rafal" userId="a20e8711-5102-45fb-a997-1def62e7e5eb" providerId="ADAL" clId="{34E8D60F-7975-4DEC-B0D2-FC863BA3E928}" dt="2019-09-15T07:17:35.234" v="1377" actId="255"/>
          <ac:spMkLst>
            <pc:docMk/>
            <pc:sldMk cId="3218319631" sldId="297"/>
            <ac:spMk id="2" creationId="{F66033F7-59C4-42DE-B663-CEF0AB689244}"/>
          </ac:spMkLst>
        </pc:spChg>
        <pc:graphicFrameChg chg="mod">
          <ac:chgData name="Chalimoniuk, Rafal" userId="a20e8711-5102-45fb-a997-1def62e7e5eb" providerId="ADAL" clId="{34E8D60F-7975-4DEC-B0D2-FC863BA3E928}" dt="2019-09-15T06:48:52.012" v="1278" actId="1076"/>
          <ac:graphicFrameMkLst>
            <pc:docMk/>
            <pc:sldMk cId="3218319631" sldId="297"/>
            <ac:graphicFrameMk id="7" creationId="{1A73E49B-D5F7-4678-AADB-BD2F3E4F5BE5}"/>
          </ac:graphicFrameMkLst>
        </pc:graphicFrameChg>
      </pc:sldChg>
      <pc:sldChg chg="modSp ord">
        <pc:chgData name="Chalimoniuk, Rafal" userId="a20e8711-5102-45fb-a997-1def62e7e5eb" providerId="ADAL" clId="{34E8D60F-7975-4DEC-B0D2-FC863BA3E928}" dt="2019-09-15T16:27:38.916" v="1820"/>
        <pc:sldMkLst>
          <pc:docMk/>
          <pc:sldMk cId="2229036705" sldId="299"/>
        </pc:sldMkLst>
        <pc:spChg chg="mod">
          <ac:chgData name="Chalimoniuk, Rafal" userId="a20e8711-5102-45fb-a997-1def62e7e5eb" providerId="ADAL" clId="{34E8D60F-7975-4DEC-B0D2-FC863BA3E928}" dt="2019-09-15T07:36:43.665" v="1484" actId="255"/>
          <ac:spMkLst>
            <pc:docMk/>
            <pc:sldMk cId="2229036705" sldId="299"/>
            <ac:spMk id="2" creationId="{645FF8D6-CB84-4027-8F5A-883C061DB91A}"/>
          </ac:spMkLst>
        </pc:spChg>
      </pc:sldChg>
      <pc:sldChg chg="modNotesTx">
        <pc:chgData name="Chalimoniuk, Rafal" userId="a20e8711-5102-45fb-a997-1def62e7e5eb" providerId="ADAL" clId="{34E8D60F-7975-4DEC-B0D2-FC863BA3E928}" dt="2019-09-16T20:14:23.464" v="2116" actId="20577"/>
        <pc:sldMkLst>
          <pc:docMk/>
          <pc:sldMk cId="2784780515" sldId="302"/>
        </pc:sldMkLst>
      </pc:sldChg>
      <pc:sldChg chg="addSp delSp modSp mod setBg modNotesTx">
        <pc:chgData name="Chalimoniuk, Rafal" userId="a20e8711-5102-45fb-a997-1def62e7e5eb" providerId="ADAL" clId="{34E8D60F-7975-4DEC-B0D2-FC863BA3E928}" dt="2019-09-17T14:38:13.176" v="2120"/>
        <pc:sldMkLst>
          <pc:docMk/>
          <pc:sldMk cId="127851178" sldId="303"/>
        </pc:sldMkLst>
        <pc:spChg chg="mod">
          <ac:chgData name="Chalimoniuk, Rafal" userId="a20e8711-5102-45fb-a997-1def62e7e5eb" providerId="ADAL" clId="{34E8D60F-7975-4DEC-B0D2-FC863BA3E928}" dt="2019-09-15T07:06:20.380" v="1307" actId="1076"/>
          <ac:spMkLst>
            <pc:docMk/>
            <pc:sldMk cId="127851178" sldId="303"/>
            <ac:spMk id="2" creationId="{392F74A1-F6D0-4104-8C21-D574125F7851}"/>
          </ac:spMkLst>
        </pc:spChg>
        <pc:spChg chg="add">
          <ac:chgData name="Chalimoniuk, Rafal" userId="a20e8711-5102-45fb-a997-1def62e7e5eb" providerId="ADAL" clId="{34E8D60F-7975-4DEC-B0D2-FC863BA3E928}" dt="2019-09-08T16:13:07.688" v="44" actId="26606"/>
          <ac:spMkLst>
            <pc:docMk/>
            <pc:sldMk cId="127851178" sldId="303"/>
            <ac:spMk id="221" creationId="{CDE6373C-25B2-42FF-8704-49F0A179CC41}"/>
          </ac:spMkLst>
        </pc:spChg>
        <pc:grpChg chg="add">
          <ac:chgData name="Chalimoniuk, Rafal" userId="a20e8711-5102-45fb-a997-1def62e7e5eb" providerId="ADAL" clId="{34E8D60F-7975-4DEC-B0D2-FC863BA3E928}" dt="2019-09-08T16:13:07.688" v="44" actId="26606"/>
          <ac:grpSpMkLst>
            <pc:docMk/>
            <pc:sldMk cId="127851178" sldId="303"/>
            <ac:grpSpMk id="139" creationId="{653F32F4-4B4C-47E1-8F7F-790BD85BBCE8}"/>
          </ac:grpSpMkLst>
        </pc:grpChg>
        <pc:grpChg chg="add">
          <ac:chgData name="Chalimoniuk, Rafal" userId="a20e8711-5102-45fb-a997-1def62e7e5eb" providerId="ADAL" clId="{34E8D60F-7975-4DEC-B0D2-FC863BA3E928}" dt="2019-09-08T16:13:07.688" v="44" actId="26606"/>
          <ac:grpSpMkLst>
            <pc:docMk/>
            <pc:sldMk cId="127851178" sldId="303"/>
            <ac:grpSpMk id="223" creationId="{63BF6731-D3EE-4447-B524-14D478D8982E}"/>
          </ac:grpSpMkLst>
        </pc:grpChg>
        <pc:picChg chg="add del mod">
          <ac:chgData name="Chalimoniuk, Rafal" userId="a20e8711-5102-45fb-a997-1def62e7e5eb" providerId="ADAL" clId="{34E8D60F-7975-4DEC-B0D2-FC863BA3E928}" dt="2019-09-17T14:38:13.176" v="2120"/>
          <ac:picMkLst>
            <pc:docMk/>
            <pc:sldMk cId="127851178" sldId="303"/>
            <ac:picMk id="3" creationId="{622E201A-4C8C-4707-95B6-6AEA6D2BB477}"/>
          </ac:picMkLst>
        </pc:picChg>
        <pc:picChg chg="add del">
          <ac:chgData name="Chalimoniuk, Rafal" userId="a20e8711-5102-45fb-a997-1def62e7e5eb" providerId="ADAL" clId="{34E8D60F-7975-4DEC-B0D2-FC863BA3E928}" dt="2019-09-08T16:13:07.688" v="44" actId="26606"/>
          <ac:picMkLst>
            <pc:docMk/>
            <pc:sldMk cId="127851178" sldId="303"/>
            <ac:picMk id="73" creationId="{6EB3069F-D3A4-4E5B-B87F-660412107DC5}"/>
          </ac:picMkLst>
        </pc:picChg>
        <pc:picChg chg="add">
          <ac:chgData name="Chalimoniuk, Rafal" userId="a20e8711-5102-45fb-a997-1def62e7e5eb" providerId="ADAL" clId="{34E8D60F-7975-4DEC-B0D2-FC863BA3E928}" dt="2019-09-08T16:13:07.688" v="44" actId="26606"/>
          <ac:picMkLst>
            <pc:docMk/>
            <pc:sldMk cId="127851178" sldId="303"/>
            <ac:picMk id="137" creationId="{26BAC96C-8326-45CF-9033-49A08C17ED3D}"/>
          </ac:picMkLst>
        </pc:picChg>
        <pc:picChg chg="add mod ord">
          <ac:chgData name="Chalimoniuk, Rafal" userId="a20e8711-5102-45fb-a997-1def62e7e5eb" providerId="ADAL" clId="{34E8D60F-7975-4DEC-B0D2-FC863BA3E928}" dt="2019-09-08T16:13:07.688" v="44" actId="26606"/>
          <ac:picMkLst>
            <pc:docMk/>
            <pc:sldMk cId="127851178" sldId="303"/>
            <ac:picMk id="1026" creationId="{101A6727-795F-4653-9F93-A455E5C9CF6B}"/>
          </ac:picMkLst>
        </pc:picChg>
        <pc:picChg chg="add mod">
          <ac:chgData name="Chalimoniuk, Rafal" userId="a20e8711-5102-45fb-a997-1def62e7e5eb" providerId="ADAL" clId="{34E8D60F-7975-4DEC-B0D2-FC863BA3E928}" dt="2019-09-08T16:13:07.688" v="44" actId="26606"/>
          <ac:picMkLst>
            <pc:docMk/>
            <pc:sldMk cId="127851178" sldId="303"/>
            <ac:picMk id="1028" creationId="{178FE7D6-4A7A-44E7-B5FA-8AAD0BE60A0C}"/>
          </ac:picMkLst>
        </pc:picChg>
      </pc:sldChg>
      <pc:sldChg chg="addSp delSp modSp mod ord setBg">
        <pc:chgData name="Chalimoniuk, Rafal" userId="a20e8711-5102-45fb-a997-1def62e7e5eb" providerId="ADAL" clId="{34E8D60F-7975-4DEC-B0D2-FC863BA3E928}" dt="2019-09-15T16:29:56.553" v="1828"/>
        <pc:sldMkLst>
          <pc:docMk/>
          <pc:sldMk cId="808379659" sldId="304"/>
        </pc:sldMkLst>
        <pc:spChg chg="mod">
          <ac:chgData name="Chalimoniuk, Rafal" userId="a20e8711-5102-45fb-a997-1def62e7e5eb" providerId="ADAL" clId="{34E8D60F-7975-4DEC-B0D2-FC863BA3E928}" dt="2019-09-15T07:18:28.617" v="1392" actId="113"/>
          <ac:spMkLst>
            <pc:docMk/>
            <pc:sldMk cId="808379659" sldId="304"/>
            <ac:spMk id="2" creationId="{56F8E7C7-0699-487A-B804-447EC5CE76D8}"/>
          </ac:spMkLst>
        </pc:spChg>
        <pc:picChg chg="del">
          <ac:chgData name="Chalimoniuk, Rafal" userId="a20e8711-5102-45fb-a997-1def62e7e5eb" providerId="ADAL" clId="{34E8D60F-7975-4DEC-B0D2-FC863BA3E928}" dt="2019-09-08T19:08:07.516" v="528" actId="26606"/>
          <ac:picMkLst>
            <pc:docMk/>
            <pc:sldMk cId="808379659" sldId="304"/>
            <ac:picMk id="73" creationId="{8A9487CD-7D0F-41CA-BC10-EA03D14049D7}"/>
          </ac:picMkLst>
        </pc:picChg>
        <pc:picChg chg="del">
          <ac:chgData name="Chalimoniuk, Rafal" userId="a20e8711-5102-45fb-a997-1def62e7e5eb" providerId="ADAL" clId="{34E8D60F-7975-4DEC-B0D2-FC863BA3E928}" dt="2019-09-08T19:08:07.516" v="528" actId="26606"/>
          <ac:picMkLst>
            <pc:docMk/>
            <pc:sldMk cId="808379659" sldId="304"/>
            <ac:picMk id="75" creationId="{A3DB6EEB-9606-4725-9F53-8A88BE62BCB7}"/>
          </ac:picMkLst>
        </pc:picChg>
        <pc:picChg chg="add">
          <ac:chgData name="Chalimoniuk, Rafal" userId="a20e8711-5102-45fb-a997-1def62e7e5eb" providerId="ADAL" clId="{34E8D60F-7975-4DEC-B0D2-FC863BA3E928}" dt="2019-09-08T19:08:07.516" v="528" actId="26606"/>
          <ac:picMkLst>
            <pc:docMk/>
            <pc:sldMk cId="808379659" sldId="304"/>
            <ac:picMk id="137" creationId="{8A9487CD-7D0F-41CA-BC10-EA03D14049D7}"/>
          </ac:picMkLst>
        </pc:picChg>
        <pc:picChg chg="add">
          <ac:chgData name="Chalimoniuk, Rafal" userId="a20e8711-5102-45fb-a997-1def62e7e5eb" providerId="ADAL" clId="{34E8D60F-7975-4DEC-B0D2-FC863BA3E928}" dt="2019-09-08T19:08:07.516" v="528" actId="26606"/>
          <ac:picMkLst>
            <pc:docMk/>
            <pc:sldMk cId="808379659" sldId="304"/>
            <ac:picMk id="139" creationId="{26DF75CD-DCB1-4584-A2B3-F0F0D4217AC3}"/>
          </ac:picMkLst>
        </pc:picChg>
        <pc:picChg chg="mod">
          <ac:chgData name="Chalimoniuk, Rafal" userId="a20e8711-5102-45fb-a997-1def62e7e5eb" providerId="ADAL" clId="{34E8D60F-7975-4DEC-B0D2-FC863BA3E928}" dt="2019-09-08T19:08:07.516" v="528" actId="26606"/>
          <ac:picMkLst>
            <pc:docMk/>
            <pc:sldMk cId="808379659" sldId="304"/>
            <ac:picMk id="1028" creationId="{FAC4B155-40F6-4291-8324-B573484A65D9}"/>
          </ac:picMkLst>
        </pc:picChg>
        <pc:picChg chg="add del mod">
          <ac:chgData name="Chalimoniuk, Rafal" userId="a20e8711-5102-45fb-a997-1def62e7e5eb" providerId="ADAL" clId="{34E8D60F-7975-4DEC-B0D2-FC863BA3E928}" dt="2019-09-09T09:18:04.716" v="815" actId="478"/>
          <ac:picMkLst>
            <pc:docMk/>
            <pc:sldMk cId="808379659" sldId="304"/>
            <ac:picMk id="2050" creationId="{5E6B5C26-535F-4373-B599-9CB6476A8580}"/>
          </ac:picMkLst>
        </pc:picChg>
        <pc:picChg chg="add del mod">
          <ac:chgData name="Chalimoniuk, Rafal" userId="a20e8711-5102-45fb-a997-1def62e7e5eb" providerId="ADAL" clId="{34E8D60F-7975-4DEC-B0D2-FC863BA3E928}" dt="2019-09-09T09:35:57.580" v="823"/>
          <ac:picMkLst>
            <pc:docMk/>
            <pc:sldMk cId="808379659" sldId="304"/>
            <ac:picMk id="2052" creationId="{99BA30CB-7ADB-40FD-953A-214E39F2F485}"/>
          </ac:picMkLst>
        </pc:picChg>
      </pc:sldChg>
      <pc:sldChg chg="modSp ord modNotesTx">
        <pc:chgData name="Chalimoniuk, Rafal" userId="a20e8711-5102-45fb-a997-1def62e7e5eb" providerId="ADAL" clId="{34E8D60F-7975-4DEC-B0D2-FC863BA3E928}" dt="2019-09-15T16:29:56.553" v="1828"/>
        <pc:sldMkLst>
          <pc:docMk/>
          <pc:sldMk cId="755155218" sldId="305"/>
        </pc:sldMkLst>
        <pc:spChg chg="mod">
          <ac:chgData name="Chalimoniuk, Rafal" userId="a20e8711-5102-45fb-a997-1def62e7e5eb" providerId="ADAL" clId="{34E8D60F-7975-4DEC-B0D2-FC863BA3E928}" dt="2019-09-15T07:19:04.267" v="1393" actId="255"/>
          <ac:spMkLst>
            <pc:docMk/>
            <pc:sldMk cId="755155218" sldId="305"/>
            <ac:spMk id="2" creationId="{6D6924A7-C666-4B4E-B3AD-C28546E44BC5}"/>
          </ac:spMkLst>
        </pc:spChg>
        <pc:picChg chg="mod">
          <ac:chgData name="Chalimoniuk, Rafal" userId="a20e8711-5102-45fb-a997-1def62e7e5eb" providerId="ADAL" clId="{34E8D60F-7975-4DEC-B0D2-FC863BA3E928}" dt="2019-09-08T19:07:37.984" v="527" actId="1076"/>
          <ac:picMkLst>
            <pc:docMk/>
            <pc:sldMk cId="755155218" sldId="305"/>
            <ac:picMk id="2052" creationId="{D8962236-7E51-4AA4-B285-E6B3A1524FF4}"/>
          </ac:picMkLst>
        </pc:picChg>
      </pc:sldChg>
      <pc:sldChg chg="modSp ord">
        <pc:chgData name="Chalimoniuk, Rafal" userId="a20e8711-5102-45fb-a997-1def62e7e5eb" providerId="ADAL" clId="{34E8D60F-7975-4DEC-B0D2-FC863BA3E928}" dt="2019-09-15T16:27:18.094" v="1818"/>
        <pc:sldMkLst>
          <pc:docMk/>
          <pc:sldMk cId="1729989831" sldId="306"/>
        </pc:sldMkLst>
        <pc:spChg chg="mod">
          <ac:chgData name="Chalimoniuk, Rafal" userId="a20e8711-5102-45fb-a997-1def62e7e5eb" providerId="ADAL" clId="{34E8D60F-7975-4DEC-B0D2-FC863BA3E928}" dt="2019-09-15T07:21:51.937" v="1416" actId="255"/>
          <ac:spMkLst>
            <pc:docMk/>
            <pc:sldMk cId="1729989831" sldId="306"/>
            <ac:spMk id="2" creationId="{387693E7-FFC6-4188-A1C9-B883DDE7E078}"/>
          </ac:spMkLst>
        </pc:spChg>
      </pc:sldChg>
      <pc:sldChg chg="addSp delSp modSp ord">
        <pc:chgData name="Chalimoniuk, Rafal" userId="a20e8711-5102-45fb-a997-1def62e7e5eb" providerId="ADAL" clId="{34E8D60F-7975-4DEC-B0D2-FC863BA3E928}" dt="2019-09-17T15:00:33.459" v="2220" actId="478"/>
        <pc:sldMkLst>
          <pc:docMk/>
          <pc:sldMk cId="2235059966" sldId="307"/>
        </pc:sldMkLst>
        <pc:spChg chg="add del mod">
          <ac:chgData name="Chalimoniuk, Rafal" userId="a20e8711-5102-45fb-a997-1def62e7e5eb" providerId="ADAL" clId="{34E8D60F-7975-4DEC-B0D2-FC863BA3E928}" dt="2019-09-17T14:53:25.500" v="2193" actId="478"/>
          <ac:spMkLst>
            <pc:docMk/>
            <pc:sldMk cId="2235059966" sldId="307"/>
            <ac:spMk id="4" creationId="{3D352C55-FB02-4619-8BAC-8D20D2DB4EA0}"/>
          </ac:spMkLst>
        </pc:spChg>
        <pc:picChg chg="del mod">
          <ac:chgData name="Chalimoniuk, Rafal" userId="a20e8711-5102-45fb-a997-1def62e7e5eb" providerId="ADAL" clId="{34E8D60F-7975-4DEC-B0D2-FC863BA3E928}" dt="2019-09-17T14:53:22.708" v="2192" actId="478"/>
          <ac:picMkLst>
            <pc:docMk/>
            <pc:sldMk cId="2235059966" sldId="307"/>
            <ac:picMk id="3" creationId="{C87A7934-371E-4E29-B477-74EDD4A4B9BB}"/>
          </ac:picMkLst>
        </pc:picChg>
        <pc:picChg chg="add mod ord">
          <ac:chgData name="Chalimoniuk, Rafal" userId="a20e8711-5102-45fb-a997-1def62e7e5eb" providerId="ADAL" clId="{34E8D60F-7975-4DEC-B0D2-FC863BA3E928}" dt="2019-09-17T15:00:30.023" v="2219" actId="108"/>
          <ac:picMkLst>
            <pc:docMk/>
            <pc:sldMk cId="2235059966" sldId="307"/>
            <ac:picMk id="6" creationId="{0CBC874E-CE1B-462C-B662-4C081499BC04}"/>
          </ac:picMkLst>
        </pc:picChg>
        <pc:picChg chg="add del mod">
          <ac:chgData name="Chalimoniuk, Rafal" userId="a20e8711-5102-45fb-a997-1def62e7e5eb" providerId="ADAL" clId="{34E8D60F-7975-4DEC-B0D2-FC863BA3E928}" dt="2019-09-17T14:53:08.720" v="2188"/>
          <ac:picMkLst>
            <pc:docMk/>
            <pc:sldMk cId="2235059966" sldId="307"/>
            <ac:picMk id="10" creationId="{69FB5C5B-66B7-456B-AD5C-A7164AEF8D66}"/>
          </ac:picMkLst>
        </pc:picChg>
        <pc:picChg chg="add del mod">
          <ac:chgData name="Chalimoniuk, Rafal" userId="a20e8711-5102-45fb-a997-1def62e7e5eb" providerId="ADAL" clId="{34E8D60F-7975-4DEC-B0D2-FC863BA3E928}" dt="2019-09-17T15:00:33.459" v="2220" actId="478"/>
          <ac:picMkLst>
            <pc:docMk/>
            <pc:sldMk cId="2235059966" sldId="307"/>
            <ac:picMk id="16" creationId="{9A9D00A4-C6B8-454B-A61F-4BECC3750149}"/>
          </ac:picMkLst>
        </pc:picChg>
        <pc:cxnChg chg="mod ord">
          <ac:chgData name="Chalimoniuk, Rafal" userId="a20e8711-5102-45fb-a997-1def62e7e5eb" providerId="ADAL" clId="{34E8D60F-7975-4DEC-B0D2-FC863BA3E928}" dt="2019-09-17T15:00:14.558" v="2216" actId="166"/>
          <ac:cxnSpMkLst>
            <pc:docMk/>
            <pc:sldMk cId="2235059966" sldId="307"/>
            <ac:cxnSpMk id="5" creationId="{FC6F1ACB-CB82-4605-8628-533142212912}"/>
          </ac:cxnSpMkLst>
        </pc:cxnChg>
        <pc:cxnChg chg="mod ord">
          <ac:chgData name="Chalimoniuk, Rafal" userId="a20e8711-5102-45fb-a997-1def62e7e5eb" providerId="ADAL" clId="{34E8D60F-7975-4DEC-B0D2-FC863BA3E928}" dt="2019-09-17T15:00:14.558" v="2216" actId="166"/>
          <ac:cxnSpMkLst>
            <pc:docMk/>
            <pc:sldMk cId="2235059966" sldId="307"/>
            <ac:cxnSpMk id="13" creationId="{688F01BF-6C40-40D5-ABE1-F73E0AA521C7}"/>
          </ac:cxnSpMkLst>
        </pc:cxnChg>
        <pc:cxnChg chg="mod ord">
          <ac:chgData name="Chalimoniuk, Rafal" userId="a20e8711-5102-45fb-a997-1def62e7e5eb" providerId="ADAL" clId="{34E8D60F-7975-4DEC-B0D2-FC863BA3E928}" dt="2019-09-17T15:00:14.558" v="2216" actId="166"/>
          <ac:cxnSpMkLst>
            <pc:docMk/>
            <pc:sldMk cId="2235059966" sldId="307"/>
            <ac:cxnSpMk id="14" creationId="{61969F75-817C-430A-95E9-80AB22BFB059}"/>
          </ac:cxnSpMkLst>
        </pc:cxnChg>
        <pc:cxnChg chg="mod ord">
          <ac:chgData name="Chalimoniuk, Rafal" userId="a20e8711-5102-45fb-a997-1def62e7e5eb" providerId="ADAL" clId="{34E8D60F-7975-4DEC-B0D2-FC863BA3E928}" dt="2019-09-17T15:00:14.558" v="2216" actId="166"/>
          <ac:cxnSpMkLst>
            <pc:docMk/>
            <pc:sldMk cId="2235059966" sldId="307"/>
            <ac:cxnSpMk id="15" creationId="{878538C5-0124-4080-B0CC-BD52D8562ECF}"/>
          </ac:cxnSpMkLst>
        </pc:cxnChg>
      </pc:sldChg>
      <pc:sldChg chg="addSp delSp modSp ord">
        <pc:chgData name="Chalimoniuk, Rafal" userId="a20e8711-5102-45fb-a997-1def62e7e5eb" providerId="ADAL" clId="{34E8D60F-7975-4DEC-B0D2-FC863BA3E928}" dt="2019-09-17T14:53:36.909" v="2199"/>
        <pc:sldMkLst>
          <pc:docMk/>
          <pc:sldMk cId="556064020" sldId="308"/>
        </pc:sldMkLst>
        <pc:picChg chg="del mod">
          <ac:chgData name="Chalimoniuk, Rafal" userId="a20e8711-5102-45fb-a997-1def62e7e5eb" providerId="ADAL" clId="{34E8D60F-7975-4DEC-B0D2-FC863BA3E928}" dt="2019-09-17T14:52:38.599" v="2181" actId="478"/>
          <ac:picMkLst>
            <pc:docMk/>
            <pc:sldMk cId="556064020" sldId="308"/>
            <ac:picMk id="3" creationId="{4A71844C-88C9-4269-8C01-ECBD712696E5}"/>
          </ac:picMkLst>
        </pc:picChg>
        <pc:picChg chg="add del mod">
          <ac:chgData name="Chalimoniuk, Rafal" userId="a20e8711-5102-45fb-a997-1def62e7e5eb" providerId="ADAL" clId="{34E8D60F-7975-4DEC-B0D2-FC863BA3E928}" dt="2019-09-17T14:52:49.343" v="2185"/>
          <ac:picMkLst>
            <pc:docMk/>
            <pc:sldMk cId="556064020" sldId="308"/>
            <ac:picMk id="4" creationId="{49F06B30-FF2F-4070-83B8-818B185E5DC6}"/>
          </ac:picMkLst>
        </pc:picChg>
        <pc:picChg chg="add mod">
          <ac:chgData name="Chalimoniuk, Rafal" userId="a20e8711-5102-45fb-a997-1def62e7e5eb" providerId="ADAL" clId="{34E8D60F-7975-4DEC-B0D2-FC863BA3E928}" dt="2019-09-17T14:53:14.662" v="2191" actId="1076"/>
          <ac:picMkLst>
            <pc:docMk/>
            <pc:sldMk cId="556064020" sldId="308"/>
            <ac:picMk id="6" creationId="{B029C32C-0A32-4122-A3C0-60B86AD4CD15}"/>
          </ac:picMkLst>
        </pc:picChg>
      </pc:sldChg>
      <pc:sldChg chg="modSp ord">
        <pc:chgData name="Chalimoniuk, Rafal" userId="a20e8711-5102-45fb-a997-1def62e7e5eb" providerId="ADAL" clId="{34E8D60F-7975-4DEC-B0D2-FC863BA3E928}" dt="2019-09-15T16:30:24.829" v="1829"/>
        <pc:sldMkLst>
          <pc:docMk/>
          <pc:sldMk cId="826085467" sldId="309"/>
        </pc:sldMkLst>
        <pc:spChg chg="mod">
          <ac:chgData name="Chalimoniuk, Rafal" userId="a20e8711-5102-45fb-a997-1def62e7e5eb" providerId="ADAL" clId="{34E8D60F-7975-4DEC-B0D2-FC863BA3E928}" dt="2019-09-15T07:32:06.521" v="1470" actId="255"/>
          <ac:spMkLst>
            <pc:docMk/>
            <pc:sldMk cId="826085467" sldId="309"/>
            <ac:spMk id="2" creationId="{BB712254-DAD0-4AC1-8BF7-A75F238AD82F}"/>
          </ac:spMkLst>
        </pc:spChg>
      </pc:sldChg>
      <pc:sldChg chg="setBg modNotesTx">
        <pc:chgData name="Chalimoniuk, Rafal" userId="a20e8711-5102-45fb-a997-1def62e7e5eb" providerId="ADAL" clId="{34E8D60F-7975-4DEC-B0D2-FC863BA3E928}" dt="2019-09-17T15:06:12.044" v="2267"/>
        <pc:sldMkLst>
          <pc:docMk/>
          <pc:sldMk cId="1842093710" sldId="310"/>
        </pc:sldMkLst>
      </pc:sldChg>
      <pc:sldChg chg="addSp delSp">
        <pc:chgData name="Chalimoniuk, Rafal" userId="a20e8711-5102-45fb-a997-1def62e7e5eb" providerId="ADAL" clId="{34E8D60F-7975-4DEC-B0D2-FC863BA3E928}" dt="2019-09-15T16:07:35.422" v="1585"/>
        <pc:sldMkLst>
          <pc:docMk/>
          <pc:sldMk cId="579088334" sldId="311"/>
        </pc:sldMkLst>
        <pc:spChg chg="add del">
          <ac:chgData name="Chalimoniuk, Rafal" userId="a20e8711-5102-45fb-a997-1def62e7e5eb" providerId="ADAL" clId="{34E8D60F-7975-4DEC-B0D2-FC863BA3E928}" dt="2019-09-15T16:07:35.422" v="1585"/>
          <ac:spMkLst>
            <pc:docMk/>
            <pc:sldMk cId="579088334" sldId="311"/>
            <ac:spMk id="2" creationId="{9791C502-E15F-44AE-AE57-0E1BCA141398}"/>
          </ac:spMkLst>
        </pc:spChg>
      </pc:sldChg>
      <pc:sldChg chg="modSp del ord">
        <pc:chgData name="Chalimoniuk, Rafal" userId="a20e8711-5102-45fb-a997-1def62e7e5eb" providerId="ADAL" clId="{34E8D60F-7975-4DEC-B0D2-FC863BA3E928}" dt="2019-09-17T14:41:31.048" v="2180" actId="2696"/>
        <pc:sldMkLst>
          <pc:docMk/>
          <pc:sldMk cId="3983878307" sldId="312"/>
        </pc:sldMkLst>
        <pc:spChg chg="mod">
          <ac:chgData name="Chalimoniuk, Rafal" userId="a20e8711-5102-45fb-a997-1def62e7e5eb" providerId="ADAL" clId="{34E8D60F-7975-4DEC-B0D2-FC863BA3E928}" dt="2019-09-15T07:19:29.661" v="1396" actId="255"/>
          <ac:spMkLst>
            <pc:docMk/>
            <pc:sldMk cId="3983878307" sldId="312"/>
            <ac:spMk id="2" creationId="{6D6924A7-C666-4B4E-B3AD-C28546E44BC5}"/>
          </ac:spMkLst>
        </pc:spChg>
      </pc:sldChg>
      <pc:sldChg chg="modSp ord">
        <pc:chgData name="Chalimoniuk, Rafal" userId="a20e8711-5102-45fb-a997-1def62e7e5eb" providerId="ADAL" clId="{34E8D60F-7975-4DEC-B0D2-FC863BA3E928}" dt="2019-09-17T15:02:28.046" v="2223" actId="14100"/>
        <pc:sldMkLst>
          <pc:docMk/>
          <pc:sldMk cId="295128040" sldId="313"/>
        </pc:sldMkLst>
        <pc:spChg chg="mod">
          <ac:chgData name="Chalimoniuk, Rafal" userId="a20e8711-5102-45fb-a997-1def62e7e5eb" providerId="ADAL" clId="{34E8D60F-7975-4DEC-B0D2-FC863BA3E928}" dt="2019-09-15T07:33:23.831" v="1471" actId="122"/>
          <ac:spMkLst>
            <pc:docMk/>
            <pc:sldMk cId="295128040" sldId="313"/>
            <ac:spMk id="2" creationId="{6D6924A7-C666-4B4E-B3AD-C28546E44BC5}"/>
          </ac:spMkLst>
        </pc:spChg>
        <pc:picChg chg="mod">
          <ac:chgData name="Chalimoniuk, Rafal" userId="a20e8711-5102-45fb-a997-1def62e7e5eb" providerId="ADAL" clId="{34E8D60F-7975-4DEC-B0D2-FC863BA3E928}" dt="2019-09-17T15:02:28.046" v="2223" actId="14100"/>
          <ac:picMkLst>
            <pc:docMk/>
            <pc:sldMk cId="295128040" sldId="313"/>
            <ac:picMk id="13314" creationId="{0FAA344B-52DF-408C-A865-1695704AB856}"/>
          </ac:picMkLst>
        </pc:picChg>
      </pc:sldChg>
      <pc:sldChg chg="modSp ord">
        <pc:chgData name="Chalimoniuk, Rafal" userId="a20e8711-5102-45fb-a997-1def62e7e5eb" providerId="ADAL" clId="{34E8D60F-7975-4DEC-B0D2-FC863BA3E928}" dt="2019-09-17T15:04:28.731" v="2229" actId="14100"/>
        <pc:sldMkLst>
          <pc:docMk/>
          <pc:sldMk cId="3809760160" sldId="315"/>
        </pc:sldMkLst>
        <pc:spChg chg="mod">
          <ac:chgData name="Chalimoniuk, Rafal" userId="a20e8711-5102-45fb-a997-1def62e7e5eb" providerId="ADAL" clId="{34E8D60F-7975-4DEC-B0D2-FC863BA3E928}" dt="2019-09-17T15:04:28.731" v="2229" actId="14100"/>
          <ac:spMkLst>
            <pc:docMk/>
            <pc:sldMk cId="3809760160" sldId="315"/>
            <ac:spMk id="2" creationId="{29E8B404-8BD9-4435-B45B-571B5EEA78AD}"/>
          </ac:spMkLst>
        </pc:spChg>
      </pc:sldChg>
      <pc:sldChg chg="modSp ord">
        <pc:chgData name="Chalimoniuk, Rafal" userId="a20e8711-5102-45fb-a997-1def62e7e5eb" providerId="ADAL" clId="{34E8D60F-7975-4DEC-B0D2-FC863BA3E928}" dt="2019-09-17T15:04:15.457" v="2226" actId="14100"/>
        <pc:sldMkLst>
          <pc:docMk/>
          <pc:sldMk cId="323162572" sldId="316"/>
        </pc:sldMkLst>
        <pc:spChg chg="mod">
          <ac:chgData name="Chalimoniuk, Rafal" userId="a20e8711-5102-45fb-a997-1def62e7e5eb" providerId="ADAL" clId="{34E8D60F-7975-4DEC-B0D2-FC863BA3E928}" dt="2019-09-17T15:04:15.457" v="2226" actId="14100"/>
          <ac:spMkLst>
            <pc:docMk/>
            <pc:sldMk cId="323162572" sldId="316"/>
            <ac:spMk id="2" creationId="{7FAAFAF1-0004-4DCA-B353-B05160448AD9}"/>
          </ac:spMkLst>
        </pc:spChg>
      </pc:sldChg>
      <pc:sldChg chg="modSp ord">
        <pc:chgData name="Chalimoniuk, Rafal" userId="a20e8711-5102-45fb-a997-1def62e7e5eb" providerId="ADAL" clId="{34E8D60F-7975-4DEC-B0D2-FC863BA3E928}" dt="2019-09-17T15:04:19.460" v="2227" actId="14100"/>
        <pc:sldMkLst>
          <pc:docMk/>
          <pc:sldMk cId="865901136" sldId="317"/>
        </pc:sldMkLst>
        <pc:spChg chg="mod">
          <ac:chgData name="Chalimoniuk, Rafal" userId="a20e8711-5102-45fb-a997-1def62e7e5eb" providerId="ADAL" clId="{34E8D60F-7975-4DEC-B0D2-FC863BA3E928}" dt="2019-09-17T15:04:19.460" v="2227" actId="14100"/>
          <ac:spMkLst>
            <pc:docMk/>
            <pc:sldMk cId="865901136" sldId="317"/>
            <ac:spMk id="2" creationId="{1964C56C-1D55-4A07-A1BB-091F0649D88D}"/>
          </ac:spMkLst>
        </pc:spChg>
      </pc:sldChg>
      <pc:sldChg chg="modSp ord">
        <pc:chgData name="Chalimoniuk, Rafal" userId="a20e8711-5102-45fb-a997-1def62e7e5eb" providerId="ADAL" clId="{34E8D60F-7975-4DEC-B0D2-FC863BA3E928}" dt="2019-09-17T15:04:22.743" v="2228" actId="14100"/>
        <pc:sldMkLst>
          <pc:docMk/>
          <pc:sldMk cId="3640847936" sldId="318"/>
        </pc:sldMkLst>
        <pc:spChg chg="mod">
          <ac:chgData name="Chalimoniuk, Rafal" userId="a20e8711-5102-45fb-a997-1def62e7e5eb" providerId="ADAL" clId="{34E8D60F-7975-4DEC-B0D2-FC863BA3E928}" dt="2019-09-17T15:04:22.743" v="2228" actId="14100"/>
          <ac:spMkLst>
            <pc:docMk/>
            <pc:sldMk cId="3640847936" sldId="318"/>
            <ac:spMk id="2" creationId="{B167B0F6-4EB3-45A3-A346-5BD178B01BA8}"/>
          </ac:spMkLst>
        </pc:spChg>
      </pc:sldChg>
      <pc:sldChg chg="modSp ord">
        <pc:chgData name="Chalimoniuk, Rafal" userId="a20e8711-5102-45fb-a997-1def62e7e5eb" providerId="ADAL" clId="{34E8D60F-7975-4DEC-B0D2-FC863BA3E928}" dt="2019-09-16T05:55:08.348" v="1878" actId="403"/>
        <pc:sldMkLst>
          <pc:docMk/>
          <pc:sldMk cId="2173936841" sldId="320"/>
        </pc:sldMkLst>
        <pc:spChg chg="mod">
          <ac:chgData name="Chalimoniuk, Rafal" userId="a20e8711-5102-45fb-a997-1def62e7e5eb" providerId="ADAL" clId="{34E8D60F-7975-4DEC-B0D2-FC863BA3E928}" dt="2019-09-16T05:55:08.348" v="1878" actId="403"/>
          <ac:spMkLst>
            <pc:docMk/>
            <pc:sldMk cId="2173936841" sldId="320"/>
            <ac:spMk id="2" creationId="{17D8FC8E-3BAF-4D7C-8AD4-3739BDF7A5A9}"/>
          </ac:spMkLst>
        </pc:spChg>
      </pc:sldChg>
      <pc:sldChg chg="modSp ord modNotesTx">
        <pc:chgData name="Chalimoniuk, Rafal" userId="a20e8711-5102-45fb-a997-1def62e7e5eb" providerId="ADAL" clId="{34E8D60F-7975-4DEC-B0D2-FC863BA3E928}" dt="2019-09-15T16:30:34.940" v="1830"/>
        <pc:sldMkLst>
          <pc:docMk/>
          <pc:sldMk cId="3007085344" sldId="322"/>
        </pc:sldMkLst>
        <pc:spChg chg="mod">
          <ac:chgData name="Chalimoniuk, Rafal" userId="a20e8711-5102-45fb-a997-1def62e7e5eb" providerId="ADAL" clId="{34E8D60F-7975-4DEC-B0D2-FC863BA3E928}" dt="2019-09-15T07:22:39.502" v="1419" actId="14100"/>
          <ac:spMkLst>
            <pc:docMk/>
            <pc:sldMk cId="3007085344" sldId="322"/>
            <ac:spMk id="2" creationId="{31166E9E-E442-45DE-8C0C-9FD19318E681}"/>
          </ac:spMkLst>
        </pc:spChg>
      </pc:sldChg>
      <pc:sldChg chg="modSp ord">
        <pc:chgData name="Chalimoniuk, Rafal" userId="a20e8711-5102-45fb-a997-1def62e7e5eb" providerId="ADAL" clId="{34E8D60F-7975-4DEC-B0D2-FC863BA3E928}" dt="2019-09-15T16:31:21.905" v="1859"/>
        <pc:sldMkLst>
          <pc:docMk/>
          <pc:sldMk cId="2064894620" sldId="326"/>
        </pc:sldMkLst>
        <pc:spChg chg="mod">
          <ac:chgData name="Chalimoniuk, Rafal" userId="a20e8711-5102-45fb-a997-1def62e7e5eb" providerId="ADAL" clId="{34E8D60F-7975-4DEC-B0D2-FC863BA3E928}" dt="2019-09-15T16:31:14.679" v="1858" actId="255"/>
          <ac:spMkLst>
            <pc:docMk/>
            <pc:sldMk cId="2064894620" sldId="326"/>
            <ac:spMk id="2" creationId="{23247323-5BFB-4237-B62B-7B7620CED682}"/>
          </ac:spMkLst>
        </pc:spChg>
      </pc:sldChg>
      <pc:sldChg chg="modSp ord">
        <pc:chgData name="Chalimoniuk, Rafal" userId="a20e8711-5102-45fb-a997-1def62e7e5eb" providerId="ADAL" clId="{34E8D60F-7975-4DEC-B0D2-FC863BA3E928}" dt="2019-09-17T15:01:15.122" v="2221"/>
        <pc:sldMkLst>
          <pc:docMk/>
          <pc:sldMk cId="4196627905" sldId="327"/>
        </pc:sldMkLst>
        <pc:spChg chg="mod">
          <ac:chgData name="Chalimoniuk, Rafal" userId="a20e8711-5102-45fb-a997-1def62e7e5eb" providerId="ADAL" clId="{34E8D60F-7975-4DEC-B0D2-FC863BA3E928}" dt="2019-09-15T07:24:58.613" v="1430" actId="255"/>
          <ac:spMkLst>
            <pc:docMk/>
            <pc:sldMk cId="4196627905" sldId="327"/>
            <ac:spMk id="2" creationId="{482882F4-F381-4090-BACA-79A4C57E9876}"/>
          </ac:spMkLst>
        </pc:spChg>
      </pc:sldChg>
      <pc:sldChg chg="modSp ord">
        <pc:chgData name="Chalimoniuk, Rafal" userId="a20e8711-5102-45fb-a997-1def62e7e5eb" providerId="ADAL" clId="{34E8D60F-7975-4DEC-B0D2-FC863BA3E928}" dt="2019-09-16T19:04:12.458" v="2071"/>
        <pc:sldMkLst>
          <pc:docMk/>
          <pc:sldMk cId="839464837" sldId="328"/>
        </pc:sldMkLst>
        <pc:spChg chg="mod">
          <ac:chgData name="Chalimoniuk, Rafal" userId="a20e8711-5102-45fb-a997-1def62e7e5eb" providerId="ADAL" clId="{34E8D60F-7975-4DEC-B0D2-FC863BA3E928}" dt="2019-09-15T07:25:06.490" v="1431" actId="255"/>
          <ac:spMkLst>
            <pc:docMk/>
            <pc:sldMk cId="839464837" sldId="328"/>
            <ac:spMk id="2" creationId="{A1EB10B2-FC69-413C-8388-F46BF9740D1C}"/>
          </ac:spMkLst>
        </pc:spChg>
      </pc:sldChg>
      <pc:sldChg chg="addSp delSp modSp setBg">
        <pc:chgData name="Chalimoniuk, Rafal" userId="a20e8711-5102-45fb-a997-1def62e7e5eb" providerId="ADAL" clId="{34E8D60F-7975-4DEC-B0D2-FC863BA3E928}" dt="2019-09-16T08:08:33.281" v="1947" actId="478"/>
        <pc:sldMkLst>
          <pc:docMk/>
          <pc:sldMk cId="3799765695" sldId="329"/>
        </pc:sldMkLst>
        <pc:spChg chg="add mod">
          <ac:chgData name="Chalimoniuk, Rafal" userId="a20e8711-5102-45fb-a997-1def62e7e5eb" providerId="ADAL" clId="{34E8D60F-7975-4DEC-B0D2-FC863BA3E928}" dt="2019-09-16T08:08:13.639" v="1946" actId="14100"/>
          <ac:spMkLst>
            <pc:docMk/>
            <pc:sldMk cId="3799765695" sldId="329"/>
            <ac:spMk id="2" creationId="{92DEC9F6-27CE-4B7B-86DE-2EEAFEE03894}"/>
          </ac:spMkLst>
        </pc:spChg>
        <pc:spChg chg="add del mod">
          <ac:chgData name="Chalimoniuk, Rafal" userId="a20e8711-5102-45fb-a997-1def62e7e5eb" providerId="ADAL" clId="{34E8D60F-7975-4DEC-B0D2-FC863BA3E928}" dt="2019-09-16T08:08:33.281" v="1947" actId="478"/>
          <ac:spMkLst>
            <pc:docMk/>
            <pc:sldMk cId="3799765695" sldId="329"/>
            <ac:spMk id="5" creationId="{F2E733C5-6E6E-4969-9D63-8985158904D9}"/>
          </ac:spMkLst>
        </pc:spChg>
      </pc:sldChg>
      <pc:sldChg chg="modSp ord">
        <pc:chgData name="Chalimoniuk, Rafal" userId="a20e8711-5102-45fb-a997-1def62e7e5eb" providerId="ADAL" clId="{34E8D60F-7975-4DEC-B0D2-FC863BA3E928}" dt="2019-09-15T16:29:04.536" v="1824"/>
        <pc:sldMkLst>
          <pc:docMk/>
          <pc:sldMk cId="998377882" sldId="330"/>
        </pc:sldMkLst>
        <pc:spChg chg="mod">
          <ac:chgData name="Chalimoniuk, Rafal" userId="a20e8711-5102-45fb-a997-1def62e7e5eb" providerId="ADAL" clId="{34E8D60F-7975-4DEC-B0D2-FC863BA3E928}" dt="2019-09-15T07:25:12.884" v="1432" actId="403"/>
          <ac:spMkLst>
            <pc:docMk/>
            <pc:sldMk cId="998377882" sldId="330"/>
            <ac:spMk id="2" creationId="{E0ABA8D7-21D7-416B-9137-D0BC8CBF6E92}"/>
          </ac:spMkLst>
        </pc:spChg>
        <pc:picChg chg="mod">
          <ac:chgData name="Chalimoniuk, Rafal" userId="a20e8711-5102-45fb-a997-1def62e7e5eb" providerId="ADAL" clId="{34E8D60F-7975-4DEC-B0D2-FC863BA3E928}" dt="2019-09-15T07:25:39.868" v="1437" actId="14100"/>
          <ac:picMkLst>
            <pc:docMk/>
            <pc:sldMk cId="998377882" sldId="330"/>
            <ac:picMk id="6146" creationId="{C0B26C62-EA90-4349-9ED7-579DD477A0CE}"/>
          </ac:picMkLst>
        </pc:picChg>
      </pc:sldChg>
      <pc:sldChg chg="modSp ord">
        <pc:chgData name="Chalimoniuk, Rafal" userId="a20e8711-5102-45fb-a997-1def62e7e5eb" providerId="ADAL" clId="{34E8D60F-7975-4DEC-B0D2-FC863BA3E928}" dt="2019-09-15T16:29:04.536" v="1824"/>
        <pc:sldMkLst>
          <pc:docMk/>
          <pc:sldMk cId="469451164" sldId="331"/>
        </pc:sldMkLst>
        <pc:spChg chg="mod">
          <ac:chgData name="Chalimoniuk, Rafal" userId="a20e8711-5102-45fb-a997-1def62e7e5eb" providerId="ADAL" clId="{34E8D60F-7975-4DEC-B0D2-FC863BA3E928}" dt="2019-09-15T07:25:17.407" v="1433" actId="403"/>
          <ac:spMkLst>
            <pc:docMk/>
            <pc:sldMk cId="469451164" sldId="331"/>
            <ac:spMk id="2" creationId="{F7D99FA8-A204-4F68-8B81-342983830B07}"/>
          </ac:spMkLst>
        </pc:spChg>
        <pc:picChg chg="mod">
          <ac:chgData name="Chalimoniuk, Rafal" userId="a20e8711-5102-45fb-a997-1def62e7e5eb" providerId="ADAL" clId="{34E8D60F-7975-4DEC-B0D2-FC863BA3E928}" dt="2019-09-15T07:25:31.494" v="1435" actId="14100"/>
          <ac:picMkLst>
            <pc:docMk/>
            <pc:sldMk cId="469451164" sldId="331"/>
            <ac:picMk id="4" creationId="{B097A71E-5E92-4B7E-B1EA-4F3981C44589}"/>
          </ac:picMkLst>
        </pc:picChg>
      </pc:sldChg>
      <pc:sldChg chg="addSp delSp modSp">
        <pc:chgData name="Chalimoniuk, Rafal" userId="a20e8711-5102-45fb-a997-1def62e7e5eb" providerId="ADAL" clId="{34E8D60F-7975-4DEC-B0D2-FC863BA3E928}" dt="2019-09-16T09:18:52.595" v="2045" actId="1076"/>
        <pc:sldMkLst>
          <pc:docMk/>
          <pc:sldMk cId="1611912078" sldId="332"/>
        </pc:sldMkLst>
        <pc:spChg chg="mod">
          <ac:chgData name="Chalimoniuk, Rafal" userId="a20e8711-5102-45fb-a997-1def62e7e5eb" providerId="ADAL" clId="{34E8D60F-7975-4DEC-B0D2-FC863BA3E928}" dt="2019-09-15T07:38:04.668" v="1486" actId="255"/>
          <ac:spMkLst>
            <pc:docMk/>
            <pc:sldMk cId="1611912078" sldId="332"/>
            <ac:spMk id="2" creationId="{6DC4265A-5489-4493-BC7A-8AD2A41888B5}"/>
          </ac:spMkLst>
        </pc:spChg>
        <pc:picChg chg="del mod">
          <ac:chgData name="Chalimoniuk, Rafal" userId="a20e8711-5102-45fb-a997-1def62e7e5eb" providerId="ADAL" clId="{34E8D60F-7975-4DEC-B0D2-FC863BA3E928}" dt="2019-09-16T09:18:02.202" v="2035"/>
          <ac:picMkLst>
            <pc:docMk/>
            <pc:sldMk cId="1611912078" sldId="332"/>
            <ac:picMk id="4" creationId="{F36C06BC-E5E3-453D-BA4F-BE1D4AAF45DF}"/>
          </ac:picMkLst>
        </pc:picChg>
        <pc:picChg chg="del mod">
          <ac:chgData name="Chalimoniuk, Rafal" userId="a20e8711-5102-45fb-a997-1def62e7e5eb" providerId="ADAL" clId="{34E8D60F-7975-4DEC-B0D2-FC863BA3E928}" dt="2019-09-16T09:18:02.202" v="2035"/>
          <ac:picMkLst>
            <pc:docMk/>
            <pc:sldMk cId="1611912078" sldId="332"/>
            <ac:picMk id="5" creationId="{1D20F98E-D27A-447D-9D5D-5AC2ADAC2324}"/>
          </ac:picMkLst>
        </pc:picChg>
        <pc:picChg chg="add mod">
          <ac:chgData name="Chalimoniuk, Rafal" userId="a20e8711-5102-45fb-a997-1def62e7e5eb" providerId="ADAL" clId="{34E8D60F-7975-4DEC-B0D2-FC863BA3E928}" dt="2019-09-16T09:17:53.897" v="2032" actId="1076"/>
          <ac:picMkLst>
            <pc:docMk/>
            <pc:sldMk cId="1611912078" sldId="332"/>
            <ac:picMk id="6" creationId="{3A1E3C60-21A1-4EB1-95DA-D75DC8A2135D}"/>
          </ac:picMkLst>
        </pc:picChg>
        <pc:picChg chg="add mod">
          <ac:chgData name="Chalimoniuk, Rafal" userId="a20e8711-5102-45fb-a997-1def62e7e5eb" providerId="ADAL" clId="{34E8D60F-7975-4DEC-B0D2-FC863BA3E928}" dt="2019-09-16T09:18:45.170" v="2044" actId="1076"/>
          <ac:picMkLst>
            <pc:docMk/>
            <pc:sldMk cId="1611912078" sldId="332"/>
            <ac:picMk id="7" creationId="{69E5A451-E846-40DA-A883-C4417C46F459}"/>
          </ac:picMkLst>
        </pc:picChg>
        <pc:picChg chg="add mod">
          <ac:chgData name="Chalimoniuk, Rafal" userId="a20e8711-5102-45fb-a997-1def62e7e5eb" providerId="ADAL" clId="{34E8D60F-7975-4DEC-B0D2-FC863BA3E928}" dt="2019-09-16T09:18:52.595" v="2045" actId="1076"/>
          <ac:picMkLst>
            <pc:docMk/>
            <pc:sldMk cId="1611912078" sldId="332"/>
            <ac:picMk id="8" creationId="{35B12BED-E5B2-45A1-BDB7-D0B6CBB1F8DA}"/>
          </ac:picMkLst>
        </pc:picChg>
        <pc:picChg chg="add del mod">
          <ac:chgData name="Chalimoniuk, Rafal" userId="a20e8711-5102-45fb-a997-1def62e7e5eb" providerId="ADAL" clId="{34E8D60F-7975-4DEC-B0D2-FC863BA3E928}" dt="2019-09-16T09:14:44.452" v="2018"/>
          <ac:picMkLst>
            <pc:docMk/>
            <pc:sldMk cId="1611912078" sldId="332"/>
            <ac:picMk id="2050" creationId="{FA31DD6F-46FF-4D39-9B3D-CA2E0BB912B5}"/>
          </ac:picMkLst>
        </pc:picChg>
      </pc:sldChg>
      <pc:sldChg chg="addSp delSp modSp setBg">
        <pc:chgData name="Chalimoniuk, Rafal" userId="a20e8711-5102-45fb-a997-1def62e7e5eb" providerId="ADAL" clId="{34E8D60F-7975-4DEC-B0D2-FC863BA3E928}" dt="2019-09-16T08:11:25.522" v="1974"/>
        <pc:sldMkLst>
          <pc:docMk/>
          <pc:sldMk cId="3521999464" sldId="333"/>
        </pc:sldMkLst>
        <pc:spChg chg="mod">
          <ac:chgData name="Chalimoniuk, Rafal" userId="a20e8711-5102-45fb-a997-1def62e7e5eb" providerId="ADAL" clId="{34E8D60F-7975-4DEC-B0D2-FC863BA3E928}" dt="2019-09-15T07:31:55.360" v="1469" actId="255"/>
          <ac:spMkLst>
            <pc:docMk/>
            <pc:sldMk cId="3521999464" sldId="333"/>
            <ac:spMk id="2" creationId="{A9199A5D-2493-48EC-A8B9-EA0964661619}"/>
          </ac:spMkLst>
        </pc:spChg>
        <pc:picChg chg="del mod">
          <ac:chgData name="Chalimoniuk, Rafal" userId="a20e8711-5102-45fb-a997-1def62e7e5eb" providerId="ADAL" clId="{34E8D60F-7975-4DEC-B0D2-FC863BA3E928}" dt="2019-09-16T08:10:33.205" v="1960"/>
          <ac:picMkLst>
            <pc:docMk/>
            <pc:sldMk cId="3521999464" sldId="333"/>
            <ac:picMk id="3" creationId="{C97CBEF4-96C3-43E4-ADF9-0B7A03EE6EAD}"/>
          </ac:picMkLst>
        </pc:picChg>
        <pc:picChg chg="add mod">
          <ac:chgData name="Chalimoniuk, Rafal" userId="a20e8711-5102-45fb-a997-1def62e7e5eb" providerId="ADAL" clId="{34E8D60F-7975-4DEC-B0D2-FC863BA3E928}" dt="2019-09-16T08:10:58.191" v="1969" actId="1076"/>
          <ac:picMkLst>
            <pc:docMk/>
            <pc:sldMk cId="3521999464" sldId="333"/>
            <ac:picMk id="4" creationId="{DC1FF153-AD7C-452B-81FF-50800055F001}"/>
          </ac:picMkLst>
        </pc:picChg>
        <pc:picChg chg="add del mod">
          <ac:chgData name="Chalimoniuk, Rafal" userId="a20e8711-5102-45fb-a997-1def62e7e5eb" providerId="ADAL" clId="{34E8D60F-7975-4DEC-B0D2-FC863BA3E928}" dt="2019-09-16T08:11:25.522" v="1974"/>
          <ac:picMkLst>
            <pc:docMk/>
            <pc:sldMk cId="3521999464" sldId="333"/>
            <ac:picMk id="5" creationId="{864EA35E-1D2C-4F75-8945-23DB6791C599}"/>
          </ac:picMkLst>
        </pc:picChg>
        <pc:picChg chg="add del mod">
          <ac:chgData name="Chalimoniuk, Rafal" userId="a20e8711-5102-45fb-a997-1def62e7e5eb" providerId="ADAL" clId="{34E8D60F-7975-4DEC-B0D2-FC863BA3E928}" dt="2019-09-16T08:11:25.522" v="1974"/>
          <ac:picMkLst>
            <pc:docMk/>
            <pc:sldMk cId="3521999464" sldId="333"/>
            <ac:picMk id="6" creationId="{971BE791-2C7C-4D04-8878-19AE0D81A805}"/>
          </ac:picMkLst>
        </pc:picChg>
      </pc:sldChg>
      <pc:sldChg chg="addSp delSp modSp">
        <pc:chgData name="Chalimoniuk, Rafal" userId="a20e8711-5102-45fb-a997-1def62e7e5eb" providerId="ADAL" clId="{34E8D60F-7975-4DEC-B0D2-FC863BA3E928}" dt="2019-09-16T08:49:36.576" v="2012" actId="14100"/>
        <pc:sldMkLst>
          <pc:docMk/>
          <pc:sldMk cId="748468082" sldId="334"/>
        </pc:sldMkLst>
        <pc:spChg chg="mod">
          <ac:chgData name="Chalimoniuk, Rafal" userId="a20e8711-5102-45fb-a997-1def62e7e5eb" providerId="ADAL" clId="{34E8D60F-7975-4DEC-B0D2-FC863BA3E928}" dt="2019-09-16T08:11:36.204" v="1976" actId="1076"/>
          <ac:spMkLst>
            <pc:docMk/>
            <pc:sldMk cId="748468082" sldId="334"/>
            <ac:spMk id="2" creationId="{0395A556-8793-4EF9-92F3-D87DDB2F2BE9}"/>
          </ac:spMkLst>
        </pc:spChg>
        <pc:spChg chg="add mod">
          <ac:chgData name="Chalimoniuk, Rafal" userId="a20e8711-5102-45fb-a997-1def62e7e5eb" providerId="ADAL" clId="{34E8D60F-7975-4DEC-B0D2-FC863BA3E928}" dt="2019-09-16T08:48:41.641" v="2000" actId="14100"/>
          <ac:spMkLst>
            <pc:docMk/>
            <pc:sldMk cId="748468082" sldId="334"/>
            <ac:spMk id="8" creationId="{BAD923B1-8210-428F-BEE4-B48FBE83013D}"/>
          </ac:spMkLst>
        </pc:spChg>
        <pc:spChg chg="add mod">
          <ac:chgData name="Chalimoniuk, Rafal" userId="a20e8711-5102-45fb-a997-1def62e7e5eb" providerId="ADAL" clId="{34E8D60F-7975-4DEC-B0D2-FC863BA3E928}" dt="2019-09-16T08:49:12.264" v="2009" actId="14100"/>
          <ac:spMkLst>
            <pc:docMk/>
            <pc:sldMk cId="748468082" sldId="334"/>
            <ac:spMk id="9" creationId="{F23DB636-664F-4ADA-9177-A759B9595868}"/>
          </ac:spMkLst>
        </pc:spChg>
        <pc:picChg chg="del">
          <ac:chgData name="Chalimoniuk, Rafal" userId="a20e8711-5102-45fb-a997-1def62e7e5eb" providerId="ADAL" clId="{34E8D60F-7975-4DEC-B0D2-FC863BA3E928}" dt="2019-09-16T08:11:10.579" v="1970"/>
          <ac:picMkLst>
            <pc:docMk/>
            <pc:sldMk cId="748468082" sldId="334"/>
            <ac:picMk id="3" creationId="{198DD59B-6862-448E-AF2A-DFC49BB4EA77}"/>
          </ac:picMkLst>
        </pc:picChg>
        <pc:picChg chg="del">
          <ac:chgData name="Chalimoniuk, Rafal" userId="a20e8711-5102-45fb-a997-1def62e7e5eb" providerId="ADAL" clId="{34E8D60F-7975-4DEC-B0D2-FC863BA3E928}" dt="2019-09-16T08:11:10.579" v="1970"/>
          <ac:picMkLst>
            <pc:docMk/>
            <pc:sldMk cId="748468082" sldId="334"/>
            <ac:picMk id="4" creationId="{12D7DE96-14D3-4E30-BC08-3A928470E6C0}"/>
          </ac:picMkLst>
        </pc:picChg>
        <pc:picChg chg="add mod">
          <ac:chgData name="Chalimoniuk, Rafal" userId="a20e8711-5102-45fb-a997-1def62e7e5eb" providerId="ADAL" clId="{34E8D60F-7975-4DEC-B0D2-FC863BA3E928}" dt="2019-09-16T08:49:09.611" v="2008" actId="14100"/>
          <ac:picMkLst>
            <pc:docMk/>
            <pc:sldMk cId="748468082" sldId="334"/>
            <ac:picMk id="5" creationId="{76FB673C-818F-45BB-A438-94E33FC53EF2}"/>
          </ac:picMkLst>
        </pc:picChg>
        <pc:picChg chg="add">
          <ac:chgData name="Chalimoniuk, Rafal" userId="a20e8711-5102-45fb-a997-1def62e7e5eb" providerId="ADAL" clId="{34E8D60F-7975-4DEC-B0D2-FC863BA3E928}" dt="2019-09-16T08:11:27.208" v="1975"/>
          <ac:picMkLst>
            <pc:docMk/>
            <pc:sldMk cId="748468082" sldId="334"/>
            <ac:picMk id="6" creationId="{2C63DCD8-4EEA-4F35-B483-2D08F8F20E0A}"/>
          </ac:picMkLst>
        </pc:picChg>
        <pc:picChg chg="add del mod">
          <ac:chgData name="Chalimoniuk, Rafal" userId="a20e8711-5102-45fb-a997-1def62e7e5eb" providerId="ADAL" clId="{34E8D60F-7975-4DEC-B0D2-FC863BA3E928}" dt="2019-09-16T08:15:01.440" v="1985"/>
          <ac:picMkLst>
            <pc:docMk/>
            <pc:sldMk cId="748468082" sldId="334"/>
            <ac:picMk id="7" creationId="{11E4318C-9A2B-4D00-A4DA-43EF6BA8924B}"/>
          </ac:picMkLst>
        </pc:picChg>
        <pc:picChg chg="add mod">
          <ac:chgData name="Chalimoniuk, Rafal" userId="a20e8711-5102-45fb-a997-1def62e7e5eb" providerId="ADAL" clId="{34E8D60F-7975-4DEC-B0D2-FC863BA3E928}" dt="2019-09-16T08:49:06.316" v="2005" actId="571"/>
          <ac:picMkLst>
            <pc:docMk/>
            <pc:sldMk cId="748468082" sldId="334"/>
            <ac:picMk id="10" creationId="{986D2AD1-0D60-40E7-B6C0-C656A1EBCC9F}"/>
          </ac:picMkLst>
        </pc:picChg>
        <pc:cxnChg chg="add mod">
          <ac:chgData name="Chalimoniuk, Rafal" userId="a20e8711-5102-45fb-a997-1def62e7e5eb" providerId="ADAL" clId="{34E8D60F-7975-4DEC-B0D2-FC863BA3E928}" dt="2019-09-16T08:49:36.576" v="2012" actId="14100"/>
          <ac:cxnSpMkLst>
            <pc:docMk/>
            <pc:sldMk cId="748468082" sldId="334"/>
            <ac:cxnSpMk id="11" creationId="{D3B98C22-D2CE-41D5-827D-3E9E94F3A116}"/>
          </ac:cxnSpMkLst>
        </pc:cxnChg>
      </pc:sldChg>
      <pc:sldChg chg="addSp delSp modSp setBg">
        <pc:chgData name="Chalimoniuk, Rafal" userId="a20e8711-5102-45fb-a997-1def62e7e5eb" providerId="ADAL" clId="{34E8D60F-7975-4DEC-B0D2-FC863BA3E928}" dt="2019-09-16T09:18:12.948" v="2039"/>
        <pc:sldMkLst>
          <pc:docMk/>
          <pc:sldMk cId="315475852" sldId="335"/>
        </pc:sldMkLst>
        <pc:spChg chg="mod">
          <ac:chgData name="Chalimoniuk, Rafal" userId="a20e8711-5102-45fb-a997-1def62e7e5eb" providerId="ADAL" clId="{34E8D60F-7975-4DEC-B0D2-FC863BA3E928}" dt="2019-09-16T08:15:42.488" v="1992" actId="1076"/>
          <ac:spMkLst>
            <pc:docMk/>
            <pc:sldMk cId="315475852" sldId="335"/>
            <ac:spMk id="2" creationId="{48EEA56F-F721-4C73-8E5A-8986BC51878C}"/>
          </ac:spMkLst>
        </pc:spChg>
        <pc:picChg chg="del">
          <ac:chgData name="Chalimoniuk, Rafal" userId="a20e8711-5102-45fb-a997-1def62e7e5eb" providerId="ADAL" clId="{34E8D60F-7975-4DEC-B0D2-FC863BA3E928}" dt="2019-09-16T08:13:37.665" v="1978" actId="478"/>
          <ac:picMkLst>
            <pc:docMk/>
            <pc:sldMk cId="315475852" sldId="335"/>
            <ac:picMk id="3" creationId="{67E5B29C-7EDC-4B78-B248-510F534C49E5}"/>
          </ac:picMkLst>
        </pc:picChg>
        <pc:picChg chg="add del mod">
          <ac:chgData name="Chalimoniuk, Rafal" userId="a20e8711-5102-45fb-a997-1def62e7e5eb" providerId="ADAL" clId="{34E8D60F-7975-4DEC-B0D2-FC863BA3E928}" dt="2019-09-16T08:14:51.535" v="1981"/>
          <ac:picMkLst>
            <pc:docMk/>
            <pc:sldMk cId="315475852" sldId="335"/>
            <ac:picMk id="4" creationId="{47EA43F8-BAA2-4331-AF45-423FC966ABA5}"/>
          </ac:picMkLst>
        </pc:picChg>
        <pc:picChg chg="add mod">
          <ac:chgData name="Chalimoniuk, Rafal" userId="a20e8711-5102-45fb-a997-1def62e7e5eb" providerId="ADAL" clId="{34E8D60F-7975-4DEC-B0D2-FC863BA3E928}" dt="2019-09-16T08:15:42.488" v="1992" actId="1076"/>
          <ac:picMkLst>
            <pc:docMk/>
            <pc:sldMk cId="315475852" sldId="335"/>
            <ac:picMk id="5" creationId="{45702702-DADF-4E70-AAFF-ED032194530F}"/>
          </ac:picMkLst>
        </pc:picChg>
        <pc:picChg chg="add mod">
          <ac:chgData name="Chalimoniuk, Rafal" userId="a20e8711-5102-45fb-a997-1def62e7e5eb" providerId="ADAL" clId="{34E8D60F-7975-4DEC-B0D2-FC863BA3E928}" dt="2019-09-16T08:15:42.488" v="1992" actId="1076"/>
          <ac:picMkLst>
            <pc:docMk/>
            <pc:sldMk cId="315475852" sldId="335"/>
            <ac:picMk id="7" creationId="{A269DFFE-EA31-45B4-A749-3B6C7A508C40}"/>
          </ac:picMkLst>
        </pc:picChg>
        <pc:picChg chg="add mod">
          <ac:chgData name="Chalimoniuk, Rafal" userId="a20e8711-5102-45fb-a997-1def62e7e5eb" providerId="ADAL" clId="{34E8D60F-7975-4DEC-B0D2-FC863BA3E928}" dt="2019-09-16T08:15:32.985" v="1991" actId="1076"/>
          <ac:picMkLst>
            <pc:docMk/>
            <pc:sldMk cId="315475852" sldId="335"/>
            <ac:picMk id="9" creationId="{93ADC5A8-1864-40D8-89F1-E4875C0735ED}"/>
          </ac:picMkLst>
        </pc:picChg>
        <pc:picChg chg="add del mod">
          <ac:chgData name="Chalimoniuk, Rafal" userId="a20e8711-5102-45fb-a997-1def62e7e5eb" providerId="ADAL" clId="{34E8D60F-7975-4DEC-B0D2-FC863BA3E928}" dt="2019-09-16T09:16:48.063" v="2025" actId="478"/>
          <ac:picMkLst>
            <pc:docMk/>
            <pc:sldMk cId="315475852" sldId="335"/>
            <ac:picMk id="10" creationId="{7084971A-5815-4205-9F8F-AAD77C8545AE}"/>
          </ac:picMkLst>
        </pc:picChg>
        <pc:picChg chg="add del mod">
          <ac:chgData name="Chalimoniuk, Rafal" userId="a20e8711-5102-45fb-a997-1def62e7e5eb" providerId="ADAL" clId="{34E8D60F-7975-4DEC-B0D2-FC863BA3E928}" dt="2019-09-16T09:17:46.368" v="2030"/>
          <ac:picMkLst>
            <pc:docMk/>
            <pc:sldMk cId="315475852" sldId="335"/>
            <ac:picMk id="12" creationId="{32F5BD52-F17D-4E58-BDCF-8C401E9FD2D3}"/>
          </ac:picMkLst>
        </pc:picChg>
        <pc:picChg chg="add del mod">
          <ac:chgData name="Chalimoniuk, Rafal" userId="a20e8711-5102-45fb-a997-1def62e7e5eb" providerId="ADAL" clId="{34E8D60F-7975-4DEC-B0D2-FC863BA3E928}" dt="2019-09-16T09:18:12.948" v="2039"/>
          <ac:picMkLst>
            <pc:docMk/>
            <pc:sldMk cId="315475852" sldId="335"/>
            <ac:picMk id="14" creationId="{A3E2B168-BE5B-4364-BDF1-396000D41B4D}"/>
          </ac:picMkLst>
        </pc:picChg>
        <pc:picChg chg="add del mod">
          <ac:chgData name="Chalimoniuk, Rafal" userId="a20e8711-5102-45fb-a997-1def62e7e5eb" providerId="ADAL" clId="{34E8D60F-7975-4DEC-B0D2-FC863BA3E928}" dt="2019-09-16T09:18:12.948" v="2039"/>
          <ac:picMkLst>
            <pc:docMk/>
            <pc:sldMk cId="315475852" sldId="335"/>
            <ac:picMk id="15" creationId="{A7095D77-16FB-4285-9911-C0BB30B6E822}"/>
          </ac:picMkLst>
        </pc:picChg>
        <pc:picChg chg="add mod">
          <ac:chgData name="Chalimoniuk, Rafal" userId="a20e8711-5102-45fb-a997-1def62e7e5eb" providerId="ADAL" clId="{34E8D60F-7975-4DEC-B0D2-FC863BA3E928}" dt="2019-09-16T08:15:42.488" v="1992" actId="1076"/>
          <ac:picMkLst>
            <pc:docMk/>
            <pc:sldMk cId="315475852" sldId="335"/>
            <ac:picMk id="5122" creationId="{FFA3A112-4E9D-4052-B661-7B02ADFCFA52}"/>
          </ac:picMkLst>
        </pc:picChg>
      </pc:sldChg>
      <pc:sldChg chg="addSp modSp ord">
        <pc:chgData name="Chalimoniuk, Rafal" userId="a20e8711-5102-45fb-a997-1def62e7e5eb" providerId="ADAL" clId="{34E8D60F-7975-4DEC-B0D2-FC863BA3E928}" dt="2019-09-09T10:07:01.641" v="938" actId="1076"/>
        <pc:sldMkLst>
          <pc:docMk/>
          <pc:sldMk cId="765942006" sldId="341"/>
        </pc:sldMkLst>
        <pc:picChg chg="add mod">
          <ac:chgData name="Chalimoniuk, Rafal" userId="a20e8711-5102-45fb-a997-1def62e7e5eb" providerId="ADAL" clId="{34E8D60F-7975-4DEC-B0D2-FC863BA3E928}" dt="2019-09-09T10:07:01.641" v="938" actId="1076"/>
          <ac:picMkLst>
            <pc:docMk/>
            <pc:sldMk cId="765942006" sldId="341"/>
            <ac:picMk id="2" creationId="{E59260C9-E86C-43AC-BDC2-50E81F48BD4A}"/>
          </ac:picMkLst>
        </pc:picChg>
      </pc:sldChg>
      <pc:sldChg chg="addSp delSp modSp mod ord setBg">
        <pc:chgData name="Chalimoniuk, Rafal" userId="a20e8711-5102-45fb-a997-1def62e7e5eb" providerId="ADAL" clId="{34E8D60F-7975-4DEC-B0D2-FC863BA3E928}" dt="2019-09-16T08:16:12.593" v="1996" actId="1076"/>
        <pc:sldMkLst>
          <pc:docMk/>
          <pc:sldMk cId="1363178861" sldId="342"/>
        </pc:sldMkLst>
        <pc:picChg chg="mod">
          <ac:chgData name="Chalimoniuk, Rafal" userId="a20e8711-5102-45fb-a997-1def62e7e5eb" providerId="ADAL" clId="{34E8D60F-7975-4DEC-B0D2-FC863BA3E928}" dt="2019-09-16T08:16:07.477" v="1995" actId="1076"/>
          <ac:picMkLst>
            <pc:docMk/>
            <pc:sldMk cId="1363178861" sldId="342"/>
            <ac:picMk id="4" creationId="{D1339DC4-B657-4169-8E01-47333E3C7136}"/>
          </ac:picMkLst>
        </pc:picChg>
        <pc:picChg chg="add mod">
          <ac:chgData name="Chalimoniuk, Rafal" userId="a20e8711-5102-45fb-a997-1def62e7e5eb" providerId="ADAL" clId="{34E8D60F-7975-4DEC-B0D2-FC863BA3E928}" dt="2019-09-16T08:16:12.593" v="1996" actId="1076"/>
          <ac:picMkLst>
            <pc:docMk/>
            <pc:sldMk cId="1363178861" sldId="342"/>
            <ac:picMk id="5" creationId="{5EF04856-6005-4BB7-88D3-CDFE779A9D0C}"/>
          </ac:picMkLst>
        </pc:picChg>
        <pc:picChg chg="add del">
          <ac:chgData name="Chalimoniuk, Rafal" userId="a20e8711-5102-45fb-a997-1def62e7e5eb" providerId="ADAL" clId="{34E8D60F-7975-4DEC-B0D2-FC863BA3E928}" dt="2019-09-09T10:07:20.495" v="941" actId="26606"/>
          <ac:picMkLst>
            <pc:docMk/>
            <pc:sldMk cId="1363178861" sldId="342"/>
            <ac:picMk id="10" creationId="{B1BE7CB7-24DC-41D6-9BC1-CE5302728316}"/>
          </ac:picMkLst>
        </pc:picChg>
        <pc:picChg chg="add del">
          <ac:chgData name="Chalimoniuk, Rafal" userId="a20e8711-5102-45fb-a997-1def62e7e5eb" providerId="ADAL" clId="{34E8D60F-7975-4DEC-B0D2-FC863BA3E928}" dt="2019-09-09T10:07:20.495" v="941" actId="26606"/>
          <ac:picMkLst>
            <pc:docMk/>
            <pc:sldMk cId="1363178861" sldId="342"/>
            <ac:picMk id="15" creationId="{8BEA9AF1-EF35-4EC4-862B-93C14919B564}"/>
          </ac:picMkLst>
        </pc:picChg>
      </pc:sldChg>
      <pc:sldChg chg="addSp delSp modSp setBg">
        <pc:chgData name="Chalimoniuk, Rafal" userId="a20e8711-5102-45fb-a997-1def62e7e5eb" providerId="ADAL" clId="{34E8D60F-7975-4DEC-B0D2-FC863BA3E928}" dt="2019-09-16T08:10:46.091" v="1963"/>
        <pc:sldMkLst>
          <pc:docMk/>
          <pc:sldMk cId="1597786912" sldId="344"/>
        </pc:sldMkLst>
        <pc:spChg chg="mod">
          <ac:chgData name="Chalimoniuk, Rafal" userId="a20e8711-5102-45fb-a997-1def62e7e5eb" providerId="ADAL" clId="{34E8D60F-7975-4DEC-B0D2-FC863BA3E928}" dt="2019-09-16T08:09:04.826" v="1953" actId="1076"/>
          <ac:spMkLst>
            <pc:docMk/>
            <pc:sldMk cId="1597786912" sldId="344"/>
            <ac:spMk id="2" creationId="{1373C622-6DE7-4624-A596-4007A3FC3861}"/>
          </ac:spMkLst>
        </pc:spChg>
        <pc:picChg chg="mod">
          <ac:chgData name="Chalimoniuk, Rafal" userId="a20e8711-5102-45fb-a997-1def62e7e5eb" providerId="ADAL" clId="{34E8D60F-7975-4DEC-B0D2-FC863BA3E928}" dt="2019-09-16T08:09:08.025" v="1954" actId="14100"/>
          <ac:picMkLst>
            <pc:docMk/>
            <pc:sldMk cId="1597786912" sldId="344"/>
            <ac:picMk id="4" creationId="{56FC3D7E-93FB-49BD-9A94-B7BAB2FC0141}"/>
          </ac:picMkLst>
        </pc:picChg>
        <pc:picChg chg="mod">
          <ac:chgData name="Chalimoniuk, Rafal" userId="a20e8711-5102-45fb-a997-1def62e7e5eb" providerId="ADAL" clId="{34E8D60F-7975-4DEC-B0D2-FC863BA3E928}" dt="2019-09-16T08:09:00.945" v="1952" actId="1076"/>
          <ac:picMkLst>
            <pc:docMk/>
            <pc:sldMk cId="1597786912" sldId="344"/>
            <ac:picMk id="5" creationId="{6EB41F96-7198-474A-8C3D-4CBE0947B67A}"/>
          </ac:picMkLst>
        </pc:picChg>
        <pc:picChg chg="add del mod">
          <ac:chgData name="Chalimoniuk, Rafal" userId="a20e8711-5102-45fb-a997-1def62e7e5eb" providerId="ADAL" clId="{34E8D60F-7975-4DEC-B0D2-FC863BA3E928}" dt="2019-09-16T08:10:46.091" v="1963"/>
          <ac:picMkLst>
            <pc:docMk/>
            <pc:sldMk cId="1597786912" sldId="344"/>
            <ac:picMk id="9" creationId="{02D7CCED-9908-4BA2-B393-6F038D5B07A0}"/>
          </ac:picMkLst>
        </pc:picChg>
        <pc:cxnChg chg="add mod">
          <ac:chgData name="Chalimoniuk, Rafal" userId="a20e8711-5102-45fb-a997-1def62e7e5eb" providerId="ADAL" clId="{34E8D60F-7975-4DEC-B0D2-FC863BA3E928}" dt="2019-09-16T08:09:43.858" v="1958" actId="208"/>
          <ac:cxnSpMkLst>
            <pc:docMk/>
            <pc:sldMk cId="1597786912" sldId="344"/>
            <ac:cxnSpMk id="6" creationId="{3F764EEE-9776-4F14-B8A1-ED827535A230}"/>
          </ac:cxnSpMkLst>
        </pc:cxnChg>
      </pc:sldChg>
      <pc:sldChg chg="addSp delSp modSp add mod ord setBg modNotesTx">
        <pc:chgData name="Chalimoniuk, Rafal" userId="a20e8711-5102-45fb-a997-1def62e7e5eb" providerId="ADAL" clId="{34E8D60F-7975-4DEC-B0D2-FC863BA3E928}" dt="2019-09-15T15:49:10.120" v="1502"/>
        <pc:sldMkLst>
          <pc:docMk/>
          <pc:sldMk cId="1523687761" sldId="345"/>
        </pc:sldMkLst>
        <pc:spChg chg="del mod">
          <ac:chgData name="Chalimoniuk, Rafal" userId="a20e8711-5102-45fb-a997-1def62e7e5eb" providerId="ADAL" clId="{34E8D60F-7975-4DEC-B0D2-FC863BA3E928}" dt="2019-09-08T16:17:17.335" v="108" actId="478"/>
          <ac:spMkLst>
            <pc:docMk/>
            <pc:sldMk cId="1523687761" sldId="345"/>
            <ac:spMk id="2" creationId="{ACD4E271-DF70-49BE-AC26-208F2805BABE}"/>
          </ac:spMkLst>
        </pc:spChg>
        <pc:picChg chg="add mod">
          <ac:chgData name="Chalimoniuk, Rafal" userId="a20e8711-5102-45fb-a997-1def62e7e5eb" providerId="ADAL" clId="{34E8D60F-7975-4DEC-B0D2-FC863BA3E928}" dt="2019-09-08T16:20:34.680" v="133" actId="14100"/>
          <ac:picMkLst>
            <pc:docMk/>
            <pc:sldMk cId="1523687761" sldId="345"/>
            <ac:picMk id="5" creationId="{D2C69679-4897-4CD1-A99E-A1534A046BA0}"/>
          </ac:picMkLst>
        </pc:picChg>
        <pc:picChg chg="add">
          <ac:chgData name="Chalimoniuk, Rafal" userId="a20e8711-5102-45fb-a997-1def62e7e5eb" providerId="ADAL" clId="{34E8D60F-7975-4DEC-B0D2-FC863BA3E928}" dt="2019-09-08T16:19:31.482" v="120" actId="26606"/>
          <ac:picMkLst>
            <pc:docMk/>
            <pc:sldMk cId="1523687761" sldId="345"/>
            <ac:picMk id="71" creationId="{8BEA9AF1-EF35-4EC4-862B-93C14919B564}"/>
          </ac:picMkLst>
        </pc:picChg>
        <pc:picChg chg="add del mod">
          <ac:chgData name="Chalimoniuk, Rafal" userId="a20e8711-5102-45fb-a997-1def62e7e5eb" providerId="ADAL" clId="{34E8D60F-7975-4DEC-B0D2-FC863BA3E928}" dt="2019-09-08T16:19:41.062" v="122" actId="478"/>
          <ac:picMkLst>
            <pc:docMk/>
            <pc:sldMk cId="1523687761" sldId="345"/>
            <ac:picMk id="2050" creationId="{27907097-2A9B-45BD-9DBB-EC7CA01588BD}"/>
          </ac:picMkLst>
        </pc:picChg>
      </pc:sldChg>
      <pc:sldChg chg="addSp delSp modSp add ord">
        <pc:chgData name="Chalimoniuk, Rafal" userId="a20e8711-5102-45fb-a997-1def62e7e5eb" providerId="ADAL" clId="{34E8D60F-7975-4DEC-B0D2-FC863BA3E928}" dt="2019-09-17T15:05:46.858" v="2233" actId="478"/>
        <pc:sldMkLst>
          <pc:docMk/>
          <pc:sldMk cId="1637976935" sldId="346"/>
        </pc:sldMkLst>
        <pc:spChg chg="mod">
          <ac:chgData name="Chalimoniuk, Rafal" userId="a20e8711-5102-45fb-a997-1def62e7e5eb" providerId="ADAL" clId="{34E8D60F-7975-4DEC-B0D2-FC863BA3E928}" dt="2019-09-16T09:27:28.216" v="2048" actId="255"/>
          <ac:spMkLst>
            <pc:docMk/>
            <pc:sldMk cId="1637976935" sldId="346"/>
            <ac:spMk id="2" creationId="{ACD4E271-DF70-49BE-AC26-208F2805BABE}"/>
          </ac:spMkLst>
        </pc:spChg>
        <pc:spChg chg="add mod">
          <ac:chgData name="Chalimoniuk, Rafal" userId="a20e8711-5102-45fb-a997-1def62e7e5eb" providerId="ADAL" clId="{34E8D60F-7975-4DEC-B0D2-FC863BA3E928}" dt="2019-09-15T16:13:44.946" v="1760" actId="20577"/>
          <ac:spMkLst>
            <pc:docMk/>
            <pc:sldMk cId="1637976935" sldId="346"/>
            <ac:spMk id="3" creationId="{27C8CF76-45F5-47FD-AB81-B82446C14E9E}"/>
          </ac:spMkLst>
        </pc:spChg>
        <pc:spChg chg="add mod">
          <ac:chgData name="Chalimoniuk, Rafal" userId="a20e8711-5102-45fb-a997-1def62e7e5eb" providerId="ADAL" clId="{34E8D60F-7975-4DEC-B0D2-FC863BA3E928}" dt="2019-09-15T16:13:49.883" v="1761" actId="20577"/>
          <ac:spMkLst>
            <pc:docMk/>
            <pc:sldMk cId="1637976935" sldId="346"/>
            <ac:spMk id="4" creationId="{0A695DE8-DEA2-4953-AC98-4DC1BF93D9A1}"/>
          </ac:spMkLst>
        </pc:spChg>
        <pc:picChg chg="add del mod ord">
          <ac:chgData name="Chalimoniuk, Rafal" userId="a20e8711-5102-45fb-a997-1def62e7e5eb" providerId="ADAL" clId="{34E8D60F-7975-4DEC-B0D2-FC863BA3E928}" dt="2019-09-17T15:05:46.858" v="2233" actId="478"/>
          <ac:picMkLst>
            <pc:docMk/>
            <pc:sldMk cId="1637976935" sldId="346"/>
            <ac:picMk id="5" creationId="{ACDA7B37-91C7-4BC0-86D0-3F473359012C}"/>
          </ac:picMkLst>
        </pc:picChg>
      </pc:sldChg>
      <pc:sldChg chg="delSp modSp add ord">
        <pc:chgData name="Chalimoniuk, Rafal" userId="a20e8711-5102-45fb-a997-1def62e7e5eb" providerId="ADAL" clId="{34E8D60F-7975-4DEC-B0D2-FC863BA3E928}" dt="2019-09-15T16:12:48.643" v="1759" actId="20577"/>
        <pc:sldMkLst>
          <pc:docMk/>
          <pc:sldMk cId="3849251792" sldId="347"/>
        </pc:sldMkLst>
        <pc:spChg chg="mod">
          <ac:chgData name="Chalimoniuk, Rafal" userId="a20e8711-5102-45fb-a997-1def62e7e5eb" providerId="ADAL" clId="{34E8D60F-7975-4DEC-B0D2-FC863BA3E928}" dt="2019-09-15T16:12:48.643" v="1759" actId="20577"/>
          <ac:spMkLst>
            <pc:docMk/>
            <pc:sldMk cId="3849251792" sldId="347"/>
            <ac:spMk id="2" creationId="{7AB7C1BB-CEFE-400A-8EBD-633376AC4A80}"/>
          </ac:spMkLst>
        </pc:spChg>
        <pc:spChg chg="del mod">
          <ac:chgData name="Chalimoniuk, Rafal" userId="a20e8711-5102-45fb-a997-1def62e7e5eb" providerId="ADAL" clId="{34E8D60F-7975-4DEC-B0D2-FC863BA3E928}" dt="2019-09-15T16:10:11.516" v="1691" actId="478"/>
          <ac:spMkLst>
            <pc:docMk/>
            <pc:sldMk cId="3849251792" sldId="347"/>
            <ac:spMk id="3" creationId="{D73DF462-8CD8-48AD-A683-77E354CF52F8}"/>
          </ac:spMkLst>
        </pc:spChg>
      </pc:sldChg>
      <pc:sldChg chg="addSp delSp modSp add mod ord setBg">
        <pc:chgData name="Chalimoniuk, Rafal" userId="a20e8711-5102-45fb-a997-1def62e7e5eb" providerId="ADAL" clId="{34E8D60F-7975-4DEC-B0D2-FC863BA3E928}" dt="2019-09-15T07:21:03.903" v="1409" actId="255"/>
        <pc:sldMkLst>
          <pc:docMk/>
          <pc:sldMk cId="1275764642" sldId="348"/>
        </pc:sldMkLst>
        <pc:spChg chg="mod">
          <ac:chgData name="Chalimoniuk, Rafal" userId="a20e8711-5102-45fb-a997-1def62e7e5eb" providerId="ADAL" clId="{34E8D60F-7975-4DEC-B0D2-FC863BA3E928}" dt="2019-09-15T07:21:03.903" v="1409" actId="255"/>
          <ac:spMkLst>
            <pc:docMk/>
            <pc:sldMk cId="1275764642" sldId="348"/>
            <ac:spMk id="2" creationId="{B17E6E22-023F-45D8-8A02-2FBC57398408}"/>
          </ac:spMkLst>
        </pc:spChg>
        <pc:spChg chg="del mod">
          <ac:chgData name="Chalimoniuk, Rafal" userId="a20e8711-5102-45fb-a997-1def62e7e5eb" providerId="ADAL" clId="{34E8D60F-7975-4DEC-B0D2-FC863BA3E928}" dt="2019-09-09T09:01:54.083" v="779" actId="478"/>
          <ac:spMkLst>
            <pc:docMk/>
            <pc:sldMk cId="1275764642" sldId="348"/>
            <ac:spMk id="3" creationId="{CB5B076F-CDFF-4CAC-B5FA-E1CA905ADC6F}"/>
          </ac:spMkLst>
        </pc:spChg>
        <pc:spChg chg="add">
          <ac:chgData name="Chalimoniuk, Rafal" userId="a20e8711-5102-45fb-a997-1def62e7e5eb" providerId="ADAL" clId="{34E8D60F-7975-4DEC-B0D2-FC863BA3E928}" dt="2019-09-09T09:02:00.095" v="780" actId="26606"/>
          <ac:spMkLst>
            <pc:docMk/>
            <pc:sldMk cId="1275764642" sldId="348"/>
            <ac:spMk id="79" creationId="{3B066204-32D1-4415-B01F-997B078AA8CA}"/>
          </ac:spMkLst>
        </pc:spChg>
        <pc:picChg chg="add">
          <ac:chgData name="Chalimoniuk, Rafal" userId="a20e8711-5102-45fb-a997-1def62e7e5eb" providerId="ADAL" clId="{34E8D60F-7975-4DEC-B0D2-FC863BA3E928}" dt="2019-09-09T09:02:00.095" v="780" actId="26606"/>
          <ac:picMkLst>
            <pc:docMk/>
            <pc:sldMk cId="1275764642" sldId="348"/>
            <ac:picMk id="73" creationId="{8A9487CD-7D0F-41CA-BC10-EA03D14049D7}"/>
          </ac:picMkLst>
        </pc:picChg>
        <pc:picChg chg="add">
          <ac:chgData name="Chalimoniuk, Rafal" userId="a20e8711-5102-45fb-a997-1def62e7e5eb" providerId="ADAL" clId="{34E8D60F-7975-4DEC-B0D2-FC863BA3E928}" dt="2019-09-09T09:02:00.095" v="780" actId="26606"/>
          <ac:picMkLst>
            <pc:docMk/>
            <pc:sldMk cId="1275764642" sldId="348"/>
            <ac:picMk id="75" creationId="{6825645A-ED8A-4E02-A406-CC04B53957D8}"/>
          </ac:picMkLst>
        </pc:picChg>
        <pc:picChg chg="add">
          <ac:chgData name="Chalimoniuk, Rafal" userId="a20e8711-5102-45fb-a997-1def62e7e5eb" providerId="ADAL" clId="{34E8D60F-7975-4DEC-B0D2-FC863BA3E928}" dt="2019-09-09T09:02:00.095" v="780" actId="26606"/>
          <ac:picMkLst>
            <pc:docMk/>
            <pc:sldMk cId="1275764642" sldId="348"/>
            <ac:picMk id="77" creationId="{BB8330D1-076F-4893-B5F9-3F2FD6C3A3F5}"/>
          </ac:picMkLst>
        </pc:picChg>
        <pc:picChg chg="add del mod">
          <ac:chgData name="Chalimoniuk, Rafal" userId="a20e8711-5102-45fb-a997-1def62e7e5eb" providerId="ADAL" clId="{34E8D60F-7975-4DEC-B0D2-FC863BA3E928}" dt="2019-09-09T09:00:57.767" v="726" actId="478"/>
          <ac:picMkLst>
            <pc:docMk/>
            <pc:sldMk cId="1275764642" sldId="348"/>
            <ac:picMk id="1026" creationId="{3ACA0138-A305-4BF6-8FC9-E67A6CA1F09C}"/>
          </ac:picMkLst>
        </pc:picChg>
        <pc:picChg chg="add del mod">
          <ac:chgData name="Chalimoniuk, Rafal" userId="a20e8711-5102-45fb-a997-1def62e7e5eb" providerId="ADAL" clId="{34E8D60F-7975-4DEC-B0D2-FC863BA3E928}" dt="2019-09-09T09:02:00.095" v="780" actId="26606"/>
          <ac:picMkLst>
            <pc:docMk/>
            <pc:sldMk cId="1275764642" sldId="348"/>
            <ac:picMk id="1028" creationId="{0173A809-3701-4E1A-A8D4-BB10A2A58C7A}"/>
          </ac:picMkLst>
        </pc:picChg>
      </pc:sldChg>
      <pc:sldChg chg="addSp delSp modSp add mod ord setBg">
        <pc:chgData name="Chalimoniuk, Rafal" userId="a20e8711-5102-45fb-a997-1def62e7e5eb" providerId="ADAL" clId="{34E8D60F-7975-4DEC-B0D2-FC863BA3E928}" dt="2019-09-15T16:29:56.553" v="1828"/>
        <pc:sldMkLst>
          <pc:docMk/>
          <pc:sldMk cId="568216804" sldId="349"/>
        </pc:sldMkLst>
        <pc:spChg chg="mod">
          <ac:chgData name="Chalimoniuk, Rafal" userId="a20e8711-5102-45fb-a997-1def62e7e5eb" providerId="ADAL" clId="{34E8D60F-7975-4DEC-B0D2-FC863BA3E928}" dt="2019-09-15T07:19:13.920" v="1394" actId="255"/>
          <ac:spMkLst>
            <pc:docMk/>
            <pc:sldMk cId="568216804" sldId="349"/>
            <ac:spMk id="2" creationId="{CFDA8E6C-A605-4DA9-B86C-5A5D3F1FD184}"/>
          </ac:spMkLst>
        </pc:spChg>
        <pc:spChg chg="del mod ord">
          <ac:chgData name="Chalimoniuk, Rafal" userId="a20e8711-5102-45fb-a997-1def62e7e5eb" providerId="ADAL" clId="{34E8D60F-7975-4DEC-B0D2-FC863BA3E928}" dt="2019-09-09T09:37:13.720" v="840" actId="478"/>
          <ac:spMkLst>
            <pc:docMk/>
            <pc:sldMk cId="568216804" sldId="349"/>
            <ac:spMk id="3" creationId="{C30B3631-06D2-42BA-9C5D-EAB8242C3ABB}"/>
          </ac:spMkLst>
        </pc:spChg>
        <pc:spChg chg="add">
          <ac:chgData name="Chalimoniuk, Rafal" userId="a20e8711-5102-45fb-a997-1def62e7e5eb" providerId="ADAL" clId="{34E8D60F-7975-4DEC-B0D2-FC863BA3E928}" dt="2019-09-09T09:37:17.304" v="841" actId="26606"/>
          <ac:spMkLst>
            <pc:docMk/>
            <pc:sldMk cId="568216804" sldId="349"/>
            <ac:spMk id="11" creationId="{ABDB4582-44AE-4E18-8464-05E0C5731A76}"/>
          </ac:spMkLst>
        </pc:spChg>
        <pc:spChg chg="add">
          <ac:chgData name="Chalimoniuk, Rafal" userId="a20e8711-5102-45fb-a997-1def62e7e5eb" providerId="ADAL" clId="{34E8D60F-7975-4DEC-B0D2-FC863BA3E928}" dt="2019-09-09T09:37:17.304" v="841" actId="26606"/>
          <ac:spMkLst>
            <pc:docMk/>
            <pc:sldMk cId="568216804" sldId="349"/>
            <ac:spMk id="13" creationId="{834AA19D-D28C-42A8-85C3-43596A2C51F1}"/>
          </ac:spMkLst>
        </pc:spChg>
        <pc:grpChg chg="add">
          <ac:chgData name="Chalimoniuk, Rafal" userId="a20e8711-5102-45fb-a997-1def62e7e5eb" providerId="ADAL" clId="{34E8D60F-7975-4DEC-B0D2-FC863BA3E928}" dt="2019-09-09T09:37:17.304" v="841" actId="26606"/>
          <ac:grpSpMkLst>
            <pc:docMk/>
            <pc:sldMk cId="568216804" sldId="349"/>
            <ac:grpSpMk id="15" creationId="{0027E42E-AE32-44CA-B7BB-2E81811F8DD6}"/>
          </ac:grpSpMkLst>
        </pc:grpChg>
        <pc:picChg chg="add mod ord">
          <ac:chgData name="Chalimoniuk, Rafal" userId="a20e8711-5102-45fb-a997-1def62e7e5eb" providerId="ADAL" clId="{34E8D60F-7975-4DEC-B0D2-FC863BA3E928}" dt="2019-09-09T09:37:17.304" v="841" actId="26606"/>
          <ac:picMkLst>
            <pc:docMk/>
            <pc:sldMk cId="568216804" sldId="349"/>
            <ac:picMk id="4" creationId="{779193EE-D050-42F7-B13A-3D8911A1B865}"/>
          </ac:picMkLst>
        </pc:picChg>
        <pc:picChg chg="add">
          <ac:chgData name="Chalimoniuk, Rafal" userId="a20e8711-5102-45fb-a997-1def62e7e5eb" providerId="ADAL" clId="{34E8D60F-7975-4DEC-B0D2-FC863BA3E928}" dt="2019-09-09T09:37:17.304" v="841" actId="26606"/>
          <ac:picMkLst>
            <pc:docMk/>
            <pc:sldMk cId="568216804" sldId="349"/>
            <ac:picMk id="9" creationId="{B1BE7CB7-24DC-41D6-9BC1-CE5302728316}"/>
          </ac:picMkLst>
        </pc:picChg>
      </pc:sldChg>
      <pc:sldChg chg="addSp delSp modSp add mod setBg">
        <pc:chgData name="Chalimoniuk, Rafal" userId="a20e8711-5102-45fb-a997-1def62e7e5eb" providerId="ADAL" clId="{34E8D60F-7975-4DEC-B0D2-FC863BA3E928}" dt="2019-09-15T07:30:30.276" v="1464" actId="255"/>
        <pc:sldMkLst>
          <pc:docMk/>
          <pc:sldMk cId="2441370653" sldId="350"/>
        </pc:sldMkLst>
        <pc:spChg chg="mod">
          <ac:chgData name="Chalimoniuk, Rafal" userId="a20e8711-5102-45fb-a997-1def62e7e5eb" providerId="ADAL" clId="{34E8D60F-7975-4DEC-B0D2-FC863BA3E928}" dt="2019-09-15T07:30:30.276" v="1464" actId="255"/>
          <ac:spMkLst>
            <pc:docMk/>
            <pc:sldMk cId="2441370653" sldId="350"/>
            <ac:spMk id="2" creationId="{BF2DB1EF-E5AE-43E7-8EF6-65F382983CBB}"/>
          </ac:spMkLst>
        </pc:spChg>
        <pc:spChg chg="add del mod">
          <ac:chgData name="Chalimoniuk, Rafal" userId="a20e8711-5102-45fb-a997-1def62e7e5eb" providerId="ADAL" clId="{34E8D60F-7975-4DEC-B0D2-FC863BA3E928}" dt="2019-09-09T10:28:59.625" v="1085" actId="26606"/>
          <ac:spMkLst>
            <pc:docMk/>
            <pc:sldMk cId="2441370653" sldId="350"/>
            <ac:spMk id="4" creationId="{24D5563C-E993-4BEE-955F-04F0CEBCFE90}"/>
          </ac:spMkLst>
        </pc:spChg>
        <pc:spChg chg="add del">
          <ac:chgData name="Chalimoniuk, Rafal" userId="a20e8711-5102-45fb-a997-1def62e7e5eb" providerId="ADAL" clId="{34E8D60F-7975-4DEC-B0D2-FC863BA3E928}" dt="2019-09-09T10:28:59.625" v="1085" actId="26606"/>
          <ac:spMkLst>
            <pc:docMk/>
            <pc:sldMk cId="2441370653" sldId="350"/>
            <ac:spMk id="9" creationId="{50E53EDA-3B94-4F6B-9E86-D3BB9EBB9616}"/>
          </ac:spMkLst>
        </pc:spChg>
        <pc:graphicFrameChg chg="add mod modGraphic">
          <ac:chgData name="Chalimoniuk, Rafal" userId="a20e8711-5102-45fb-a997-1def62e7e5eb" providerId="ADAL" clId="{34E8D60F-7975-4DEC-B0D2-FC863BA3E928}" dt="2019-09-09T10:29:10.457" v="1086" actId="26606"/>
          <ac:graphicFrameMkLst>
            <pc:docMk/>
            <pc:sldMk cId="2441370653" sldId="350"/>
            <ac:graphicFrameMk id="13" creationId="{AFE18707-03E2-4635-9AD2-3D48B8D3299F}"/>
          </ac:graphicFrameMkLst>
        </pc:graphicFrameChg>
        <pc:picChg chg="add del mod">
          <ac:chgData name="Chalimoniuk, Rafal" userId="a20e8711-5102-45fb-a997-1def62e7e5eb" providerId="ADAL" clId="{34E8D60F-7975-4DEC-B0D2-FC863BA3E928}" dt="2019-09-09T10:27:30.793" v="1067"/>
          <ac:picMkLst>
            <pc:docMk/>
            <pc:sldMk cId="2441370653" sldId="350"/>
            <ac:picMk id="3" creationId="{DBE49836-C89C-49C5-BFBB-38F3F3083C1A}"/>
          </ac:picMkLst>
        </pc:picChg>
        <pc:picChg chg="add del">
          <ac:chgData name="Chalimoniuk, Rafal" userId="a20e8711-5102-45fb-a997-1def62e7e5eb" providerId="ADAL" clId="{34E8D60F-7975-4DEC-B0D2-FC863BA3E928}" dt="2019-09-09T10:28:25.764" v="1081"/>
          <ac:picMkLst>
            <pc:docMk/>
            <pc:sldMk cId="2441370653" sldId="350"/>
            <ac:picMk id="5" creationId="{9B3D95C1-C189-4E6B-A7E4-05A7EC0DB519}"/>
          </ac:picMkLst>
        </pc:picChg>
        <pc:picChg chg="add mod">
          <ac:chgData name="Chalimoniuk, Rafal" userId="a20e8711-5102-45fb-a997-1def62e7e5eb" providerId="ADAL" clId="{34E8D60F-7975-4DEC-B0D2-FC863BA3E928}" dt="2019-09-09T10:29:29.640" v="1089" actId="1076"/>
          <ac:picMkLst>
            <pc:docMk/>
            <pc:sldMk cId="2441370653" sldId="350"/>
            <ac:picMk id="10" creationId="{424E9712-A801-49DC-B8E5-5BCAF38B8C3A}"/>
          </ac:picMkLst>
        </pc:picChg>
        <pc:cxnChg chg="add del">
          <ac:chgData name="Chalimoniuk, Rafal" userId="a20e8711-5102-45fb-a997-1def62e7e5eb" providerId="ADAL" clId="{34E8D60F-7975-4DEC-B0D2-FC863BA3E928}" dt="2019-09-09T10:28:59.625" v="1085" actId="26606"/>
          <ac:cxnSpMkLst>
            <pc:docMk/>
            <pc:sldMk cId="2441370653" sldId="350"/>
            <ac:cxnSpMk id="11" creationId="{30EFD79F-7790-479B-B7DB-BD0D8C101DDD}"/>
          </ac:cxnSpMkLst>
        </pc:cxnChg>
      </pc:sldChg>
      <pc:sldChg chg="addSp delSp modSp add mod ord setBg">
        <pc:chgData name="Chalimoniuk, Rafal" userId="a20e8711-5102-45fb-a997-1def62e7e5eb" providerId="ADAL" clId="{34E8D60F-7975-4DEC-B0D2-FC863BA3E928}" dt="2019-09-15T16:29:04.536" v="1824"/>
        <pc:sldMkLst>
          <pc:docMk/>
          <pc:sldMk cId="1395583439" sldId="352"/>
        </pc:sldMkLst>
        <pc:spChg chg="add del mod">
          <ac:chgData name="Chalimoniuk, Rafal" userId="a20e8711-5102-45fb-a997-1def62e7e5eb" providerId="ADAL" clId="{34E8D60F-7975-4DEC-B0D2-FC863BA3E928}" dt="2019-09-15T07:28:34.367" v="1458" actId="14100"/>
          <ac:spMkLst>
            <pc:docMk/>
            <pc:sldMk cId="1395583439" sldId="352"/>
            <ac:spMk id="2" creationId="{5A02B1EE-7A36-4476-945B-5005094A721E}"/>
          </ac:spMkLst>
        </pc:spChg>
        <pc:spChg chg="del">
          <ac:chgData name="Chalimoniuk, Rafal" userId="a20e8711-5102-45fb-a997-1def62e7e5eb" providerId="ADAL" clId="{34E8D60F-7975-4DEC-B0D2-FC863BA3E928}" dt="2019-09-09T10:18:12.655" v="1003" actId="478"/>
          <ac:spMkLst>
            <pc:docMk/>
            <pc:sldMk cId="1395583439" sldId="352"/>
            <ac:spMk id="3" creationId="{A2495269-795C-41EC-AAB5-57EFBCF52089}"/>
          </ac:spMkLst>
        </pc:spChg>
        <pc:spChg chg="add del mod">
          <ac:chgData name="Chalimoniuk, Rafal" userId="a20e8711-5102-45fb-a997-1def62e7e5eb" providerId="ADAL" clId="{34E8D60F-7975-4DEC-B0D2-FC863BA3E928}" dt="2019-09-09T10:35:10.369" v="1113" actId="478"/>
          <ac:spMkLst>
            <pc:docMk/>
            <pc:sldMk cId="1395583439" sldId="352"/>
            <ac:spMk id="4" creationId="{20FE672D-A570-4B1C-A502-8673FE4965F6}"/>
          </ac:spMkLst>
        </pc:spChg>
        <pc:spChg chg="add">
          <ac:chgData name="Chalimoniuk, Rafal" userId="a20e8711-5102-45fb-a997-1def62e7e5eb" providerId="ADAL" clId="{34E8D60F-7975-4DEC-B0D2-FC863BA3E928}" dt="2019-09-09T10:35:20.831" v="1116" actId="26606"/>
          <ac:spMkLst>
            <pc:docMk/>
            <pc:sldMk cId="1395583439" sldId="352"/>
            <ac:spMk id="75" creationId="{ABDB4582-44AE-4E18-8464-05E0C5731A76}"/>
          </ac:spMkLst>
        </pc:spChg>
        <pc:spChg chg="add">
          <ac:chgData name="Chalimoniuk, Rafal" userId="a20e8711-5102-45fb-a997-1def62e7e5eb" providerId="ADAL" clId="{34E8D60F-7975-4DEC-B0D2-FC863BA3E928}" dt="2019-09-09T10:35:20.831" v="1116" actId="26606"/>
          <ac:spMkLst>
            <pc:docMk/>
            <pc:sldMk cId="1395583439" sldId="352"/>
            <ac:spMk id="77" creationId="{834AA19D-D28C-42A8-85C3-43596A2C51F1}"/>
          </ac:spMkLst>
        </pc:spChg>
        <pc:grpChg chg="add">
          <ac:chgData name="Chalimoniuk, Rafal" userId="a20e8711-5102-45fb-a997-1def62e7e5eb" providerId="ADAL" clId="{34E8D60F-7975-4DEC-B0D2-FC863BA3E928}" dt="2019-09-09T10:35:20.831" v="1116" actId="26606"/>
          <ac:grpSpMkLst>
            <pc:docMk/>
            <pc:sldMk cId="1395583439" sldId="352"/>
            <ac:grpSpMk id="79" creationId="{0027E42E-AE32-44CA-B7BB-2E81811F8DD6}"/>
          </ac:grpSpMkLst>
        </pc:grpChg>
        <pc:picChg chg="add">
          <ac:chgData name="Chalimoniuk, Rafal" userId="a20e8711-5102-45fb-a997-1def62e7e5eb" providerId="ADAL" clId="{34E8D60F-7975-4DEC-B0D2-FC863BA3E928}" dt="2019-09-09T10:35:20.831" v="1116" actId="26606"/>
          <ac:picMkLst>
            <pc:docMk/>
            <pc:sldMk cId="1395583439" sldId="352"/>
            <ac:picMk id="73" creationId="{B1BE7CB7-24DC-41D6-9BC1-CE5302728316}"/>
          </ac:picMkLst>
        </pc:picChg>
        <pc:picChg chg="add del mod">
          <ac:chgData name="Chalimoniuk, Rafal" userId="a20e8711-5102-45fb-a997-1def62e7e5eb" providerId="ADAL" clId="{34E8D60F-7975-4DEC-B0D2-FC863BA3E928}" dt="2019-09-09T10:35:11.327" v="1114"/>
          <ac:picMkLst>
            <pc:docMk/>
            <pc:sldMk cId="1395583439" sldId="352"/>
            <ac:picMk id="7170" creationId="{5FB31593-1C88-4934-B521-D2F70E564640}"/>
          </ac:picMkLst>
        </pc:picChg>
        <pc:picChg chg="add mod">
          <ac:chgData name="Chalimoniuk, Rafal" userId="a20e8711-5102-45fb-a997-1def62e7e5eb" providerId="ADAL" clId="{34E8D60F-7975-4DEC-B0D2-FC863BA3E928}" dt="2019-09-09T10:35:20.831" v="1116" actId="26606"/>
          <ac:picMkLst>
            <pc:docMk/>
            <pc:sldMk cId="1395583439" sldId="352"/>
            <ac:picMk id="7172" creationId="{B9A5B584-D498-47E6-A7B2-F9FCB65A67E9}"/>
          </ac:picMkLst>
        </pc:picChg>
      </pc:sldChg>
      <pc:sldChg chg="modSp add">
        <pc:chgData name="Chalimoniuk, Rafal" userId="a20e8711-5102-45fb-a997-1def62e7e5eb" providerId="ADAL" clId="{34E8D60F-7975-4DEC-B0D2-FC863BA3E928}" dt="2019-09-15T07:30:51.444" v="1466" actId="20577"/>
        <pc:sldMkLst>
          <pc:docMk/>
          <pc:sldMk cId="2239325044" sldId="353"/>
        </pc:sldMkLst>
        <pc:spChg chg="mod">
          <ac:chgData name="Chalimoniuk, Rafal" userId="a20e8711-5102-45fb-a997-1def62e7e5eb" providerId="ADAL" clId="{34E8D60F-7975-4DEC-B0D2-FC863BA3E928}" dt="2019-09-15T07:30:51.444" v="1466" actId="20577"/>
          <ac:spMkLst>
            <pc:docMk/>
            <pc:sldMk cId="2239325044" sldId="353"/>
            <ac:spMk id="2" creationId="{66A92A6D-889A-4118-A537-B78DC46F7301}"/>
          </ac:spMkLst>
        </pc:spChg>
      </pc:sldChg>
      <pc:sldChg chg="addSp delSp modSp add mod setBg">
        <pc:chgData name="Chalimoniuk, Rafal" userId="a20e8711-5102-45fb-a997-1def62e7e5eb" providerId="ADAL" clId="{34E8D60F-7975-4DEC-B0D2-FC863BA3E928}" dt="2019-09-16T08:05:27.287" v="1927" actId="1076"/>
        <pc:sldMkLst>
          <pc:docMk/>
          <pc:sldMk cId="3350838462" sldId="354"/>
        </pc:sldMkLst>
        <pc:spChg chg="mod ord">
          <ac:chgData name="Chalimoniuk, Rafal" userId="a20e8711-5102-45fb-a997-1def62e7e5eb" providerId="ADAL" clId="{34E8D60F-7975-4DEC-B0D2-FC863BA3E928}" dt="2019-09-16T08:05:09.848" v="1925" actId="1076"/>
          <ac:spMkLst>
            <pc:docMk/>
            <pc:sldMk cId="3350838462" sldId="354"/>
            <ac:spMk id="2" creationId="{05BE9E98-F8FC-41B3-BDC4-0AEC2A3B0068}"/>
          </ac:spMkLst>
        </pc:spChg>
        <pc:spChg chg="del">
          <ac:chgData name="Chalimoniuk, Rafal" userId="a20e8711-5102-45fb-a997-1def62e7e5eb" providerId="ADAL" clId="{34E8D60F-7975-4DEC-B0D2-FC863BA3E928}" dt="2019-09-09T12:18:50.388" v="1246" actId="478"/>
          <ac:spMkLst>
            <pc:docMk/>
            <pc:sldMk cId="3350838462" sldId="354"/>
            <ac:spMk id="3" creationId="{2B357490-1413-4427-88F9-7BF199220D78}"/>
          </ac:spMkLst>
        </pc:spChg>
        <pc:spChg chg="add del">
          <ac:chgData name="Chalimoniuk, Rafal" userId="a20e8711-5102-45fb-a997-1def62e7e5eb" providerId="ADAL" clId="{34E8D60F-7975-4DEC-B0D2-FC863BA3E928}" dt="2019-09-16T08:03:16.776" v="1900" actId="26606"/>
          <ac:spMkLst>
            <pc:docMk/>
            <pc:sldMk cId="3350838462" sldId="354"/>
            <ac:spMk id="11" creationId="{EE1EF17F-FC2F-46F2-BE12-E3E764BEF515}"/>
          </ac:spMkLst>
        </pc:spChg>
        <pc:spChg chg="add del">
          <ac:chgData name="Chalimoniuk, Rafal" userId="a20e8711-5102-45fb-a997-1def62e7e5eb" providerId="ADAL" clId="{34E8D60F-7975-4DEC-B0D2-FC863BA3E928}" dt="2019-09-16T08:03:20.477" v="1902" actId="26606"/>
          <ac:spMkLst>
            <pc:docMk/>
            <pc:sldMk cId="3350838462" sldId="354"/>
            <ac:spMk id="13" creationId="{A108A025-E880-4ECD-8ECC-A1552B05A777}"/>
          </ac:spMkLst>
        </pc:spChg>
        <pc:spChg chg="add del">
          <ac:chgData name="Chalimoniuk, Rafal" userId="a20e8711-5102-45fb-a997-1def62e7e5eb" providerId="ADAL" clId="{34E8D60F-7975-4DEC-B0D2-FC863BA3E928}" dt="2019-09-16T08:03:20.477" v="1902" actId="26606"/>
          <ac:spMkLst>
            <pc:docMk/>
            <pc:sldMk cId="3350838462" sldId="354"/>
            <ac:spMk id="15" creationId="{B02A6FD6-8F35-4278-83B5-33BD7D224A25}"/>
          </ac:spMkLst>
        </pc:spChg>
        <pc:spChg chg="add del">
          <ac:chgData name="Chalimoniuk, Rafal" userId="a20e8711-5102-45fb-a997-1def62e7e5eb" providerId="ADAL" clId="{34E8D60F-7975-4DEC-B0D2-FC863BA3E928}" dt="2019-09-16T08:03:30.452" v="1904" actId="26606"/>
          <ac:spMkLst>
            <pc:docMk/>
            <pc:sldMk cId="3350838462" sldId="354"/>
            <ac:spMk id="18" creationId="{E3005842-EA95-4368-A4B2-639BDC530416}"/>
          </ac:spMkLst>
        </pc:spChg>
        <pc:spChg chg="add del">
          <ac:chgData name="Chalimoniuk, Rafal" userId="a20e8711-5102-45fb-a997-1def62e7e5eb" providerId="ADAL" clId="{34E8D60F-7975-4DEC-B0D2-FC863BA3E928}" dt="2019-09-16T08:03:35.574" v="1906" actId="26606"/>
          <ac:spMkLst>
            <pc:docMk/>
            <pc:sldMk cId="3350838462" sldId="354"/>
            <ac:spMk id="21" creationId="{D312D000-C80D-45AD-9C65-38C20806F156}"/>
          </ac:spMkLst>
        </pc:spChg>
        <pc:spChg chg="add del">
          <ac:chgData name="Chalimoniuk, Rafal" userId="a20e8711-5102-45fb-a997-1def62e7e5eb" providerId="ADAL" clId="{34E8D60F-7975-4DEC-B0D2-FC863BA3E928}" dt="2019-09-16T08:03:35.574" v="1906" actId="26606"/>
          <ac:spMkLst>
            <pc:docMk/>
            <pc:sldMk cId="3350838462" sldId="354"/>
            <ac:spMk id="22" creationId="{C0FF682A-DA65-409F-9A30-BE22C5D24B4C}"/>
          </ac:spMkLst>
        </pc:spChg>
        <pc:picChg chg="add mod ord">
          <ac:chgData name="Chalimoniuk, Rafal" userId="a20e8711-5102-45fb-a997-1def62e7e5eb" providerId="ADAL" clId="{34E8D60F-7975-4DEC-B0D2-FC863BA3E928}" dt="2019-09-16T08:04:39.791" v="1921" actId="14100"/>
          <ac:picMkLst>
            <pc:docMk/>
            <pc:sldMk cId="3350838462" sldId="354"/>
            <ac:picMk id="3" creationId="{A1645E4B-5D89-4ABC-8135-D5FF2C954DAA}"/>
          </ac:picMkLst>
        </pc:picChg>
        <pc:picChg chg="add mod">
          <ac:chgData name="Chalimoniuk, Rafal" userId="a20e8711-5102-45fb-a997-1def62e7e5eb" providerId="ADAL" clId="{34E8D60F-7975-4DEC-B0D2-FC863BA3E928}" dt="2019-09-16T08:04:36.949" v="1920" actId="14100"/>
          <ac:picMkLst>
            <pc:docMk/>
            <pc:sldMk cId="3350838462" sldId="354"/>
            <ac:picMk id="4" creationId="{5AAEB416-2AB8-460E-9814-0A6F77386C83}"/>
          </ac:picMkLst>
        </pc:picChg>
        <pc:picChg chg="add">
          <ac:chgData name="Chalimoniuk, Rafal" userId="a20e8711-5102-45fb-a997-1def62e7e5eb" providerId="ADAL" clId="{34E8D60F-7975-4DEC-B0D2-FC863BA3E928}" dt="2019-09-16T08:03:45.604" v="1909" actId="26606"/>
          <ac:picMkLst>
            <pc:docMk/>
            <pc:sldMk cId="3350838462" sldId="354"/>
            <ac:picMk id="6" creationId="{6EB3069F-D3A4-4E5B-B87F-660412107DC5}"/>
          </ac:picMkLst>
        </pc:picChg>
        <pc:picChg chg="add del">
          <ac:chgData name="Chalimoniuk, Rafal" userId="a20e8711-5102-45fb-a997-1def62e7e5eb" providerId="ADAL" clId="{34E8D60F-7975-4DEC-B0D2-FC863BA3E928}" dt="2019-09-16T08:03:16.776" v="1900" actId="26606"/>
          <ac:picMkLst>
            <pc:docMk/>
            <pc:sldMk cId="3350838462" sldId="354"/>
            <ac:picMk id="9" creationId="{6EB3069F-D3A4-4E5B-B87F-660412107DC5}"/>
          </ac:picMkLst>
        </pc:picChg>
        <pc:picChg chg="add del">
          <ac:chgData name="Chalimoniuk, Rafal" userId="a20e8711-5102-45fb-a997-1def62e7e5eb" providerId="ADAL" clId="{34E8D60F-7975-4DEC-B0D2-FC863BA3E928}" dt="2019-09-16T08:03:20.477" v="1902" actId="26606"/>
          <ac:picMkLst>
            <pc:docMk/>
            <pc:sldMk cId="3350838462" sldId="354"/>
            <ac:picMk id="14" creationId="{6EB3069F-D3A4-4E5B-B87F-660412107DC5}"/>
          </ac:picMkLst>
        </pc:picChg>
        <pc:picChg chg="add del">
          <ac:chgData name="Chalimoniuk, Rafal" userId="a20e8711-5102-45fb-a997-1def62e7e5eb" providerId="ADAL" clId="{34E8D60F-7975-4DEC-B0D2-FC863BA3E928}" dt="2019-09-16T08:03:30.452" v="1904" actId="26606"/>
          <ac:picMkLst>
            <pc:docMk/>
            <pc:sldMk cId="3350838462" sldId="354"/>
            <ac:picMk id="17" creationId="{6EB3069F-D3A4-4E5B-B87F-660412107DC5}"/>
          </ac:picMkLst>
        </pc:picChg>
        <pc:picChg chg="add del">
          <ac:chgData name="Chalimoniuk, Rafal" userId="a20e8711-5102-45fb-a997-1def62e7e5eb" providerId="ADAL" clId="{34E8D60F-7975-4DEC-B0D2-FC863BA3E928}" dt="2019-09-16T08:03:35.574" v="1906" actId="26606"/>
          <ac:picMkLst>
            <pc:docMk/>
            <pc:sldMk cId="3350838462" sldId="354"/>
            <ac:picMk id="20" creationId="{6EB3069F-D3A4-4E5B-B87F-660412107DC5}"/>
          </ac:picMkLst>
        </pc:picChg>
        <pc:picChg chg="add mod">
          <ac:chgData name="Chalimoniuk, Rafal" userId="a20e8711-5102-45fb-a997-1def62e7e5eb" providerId="ADAL" clId="{34E8D60F-7975-4DEC-B0D2-FC863BA3E928}" dt="2019-09-16T08:05:27.287" v="1927" actId="1076"/>
          <ac:picMkLst>
            <pc:docMk/>
            <pc:sldMk cId="3350838462" sldId="354"/>
            <ac:picMk id="23" creationId="{DA342AA4-5E31-4873-8FE5-8A42E760E5CD}"/>
          </ac:picMkLst>
        </pc:picChg>
        <pc:picChg chg="add del">
          <ac:chgData name="Chalimoniuk, Rafal" userId="a20e8711-5102-45fb-a997-1def62e7e5eb" providerId="ADAL" clId="{34E8D60F-7975-4DEC-B0D2-FC863BA3E928}" dt="2019-09-16T08:03:40.859" v="1908" actId="26606"/>
          <ac:picMkLst>
            <pc:docMk/>
            <pc:sldMk cId="3350838462" sldId="354"/>
            <ac:picMk id="24" creationId="{26BAC96C-8326-45CF-9033-49A08C17ED3D}"/>
          </ac:picMkLst>
        </pc:picChg>
        <pc:picChg chg="add del">
          <ac:chgData name="Chalimoniuk, Rafal" userId="a20e8711-5102-45fb-a997-1def62e7e5eb" providerId="ADAL" clId="{34E8D60F-7975-4DEC-B0D2-FC863BA3E928}" dt="2019-09-16T08:03:40.859" v="1908" actId="26606"/>
          <ac:picMkLst>
            <pc:docMk/>
            <pc:sldMk cId="3350838462" sldId="354"/>
            <ac:picMk id="25" creationId="{84B09515-FC29-4E46-BE80-C7BE9316F0E7}"/>
          </ac:picMkLst>
        </pc:picChg>
        <pc:cxnChg chg="add del">
          <ac:chgData name="Chalimoniuk, Rafal" userId="a20e8711-5102-45fb-a997-1def62e7e5eb" providerId="ADAL" clId="{34E8D60F-7975-4DEC-B0D2-FC863BA3E928}" dt="2019-09-16T08:03:40.859" v="1908" actId="26606"/>
          <ac:cxnSpMkLst>
            <pc:docMk/>
            <pc:sldMk cId="3350838462" sldId="354"/>
            <ac:cxnSpMk id="26" creationId="{6D91FF38-2D68-4F5E-84F3-8C8C8E90EAD1}"/>
          </ac:cxnSpMkLst>
        </pc:cxnChg>
        <pc:cxnChg chg="add del">
          <ac:chgData name="Chalimoniuk, Rafal" userId="a20e8711-5102-45fb-a997-1def62e7e5eb" providerId="ADAL" clId="{34E8D60F-7975-4DEC-B0D2-FC863BA3E928}" dt="2019-09-16T08:03:40.859" v="1908" actId="26606"/>
          <ac:cxnSpMkLst>
            <pc:docMk/>
            <pc:sldMk cId="3350838462" sldId="354"/>
            <ac:cxnSpMk id="27" creationId="{AC94977F-F3B3-4BEA-99C5-3D123D7E2403}"/>
          </ac:cxnSpMkLst>
        </pc:cxnChg>
      </pc:sldChg>
      <pc:sldChg chg="addSp delSp modSp add ord">
        <pc:chgData name="Chalimoniuk, Rafal" userId="a20e8711-5102-45fb-a997-1def62e7e5eb" providerId="ADAL" clId="{34E8D60F-7975-4DEC-B0D2-FC863BA3E928}" dt="2019-09-16T08:06:06.077" v="1938" actId="20577"/>
        <pc:sldMkLst>
          <pc:docMk/>
          <pc:sldMk cId="3392338699" sldId="355"/>
        </pc:sldMkLst>
        <pc:spChg chg="mod">
          <ac:chgData name="Chalimoniuk, Rafal" userId="a20e8711-5102-45fb-a997-1def62e7e5eb" providerId="ADAL" clId="{34E8D60F-7975-4DEC-B0D2-FC863BA3E928}" dt="2019-09-15T07:24:22.818" v="1428" actId="255"/>
          <ac:spMkLst>
            <pc:docMk/>
            <pc:sldMk cId="3392338699" sldId="355"/>
            <ac:spMk id="2" creationId="{8D230416-72C7-445F-9000-8D02021DE94D}"/>
          </ac:spMkLst>
        </pc:spChg>
        <pc:spChg chg="del">
          <ac:chgData name="Chalimoniuk, Rafal" userId="a20e8711-5102-45fb-a997-1def62e7e5eb" providerId="ADAL" clId="{34E8D60F-7975-4DEC-B0D2-FC863BA3E928}" dt="2019-09-15T07:23:28.210" v="1421" actId="478"/>
          <ac:spMkLst>
            <pc:docMk/>
            <pc:sldMk cId="3392338699" sldId="355"/>
            <ac:spMk id="3" creationId="{71A32E8A-2350-4D55-849F-5499370EB6C3}"/>
          </ac:spMkLst>
        </pc:spChg>
        <pc:graphicFrameChg chg="add mod">
          <ac:chgData name="Chalimoniuk, Rafal" userId="a20e8711-5102-45fb-a997-1def62e7e5eb" providerId="ADAL" clId="{34E8D60F-7975-4DEC-B0D2-FC863BA3E928}" dt="2019-09-16T08:06:06.077" v="1938" actId="20577"/>
          <ac:graphicFrameMkLst>
            <pc:docMk/>
            <pc:sldMk cId="3392338699" sldId="355"/>
            <ac:graphicFrameMk id="5" creationId="{56B15690-162F-4489-B54B-E04978A3155A}"/>
          </ac:graphicFrameMkLst>
        </pc:graphicFrameChg>
        <pc:picChg chg="add del">
          <ac:chgData name="Chalimoniuk, Rafal" userId="a20e8711-5102-45fb-a997-1def62e7e5eb" providerId="ADAL" clId="{34E8D60F-7975-4DEC-B0D2-FC863BA3E928}" dt="2019-09-15T07:24:02.823" v="1423"/>
          <ac:picMkLst>
            <pc:docMk/>
            <pc:sldMk cId="3392338699" sldId="355"/>
            <ac:picMk id="4" creationId="{FF4CBD8C-3944-4493-B0AD-B7CEE97E62DB}"/>
          </ac:picMkLst>
        </pc:picChg>
      </pc:sldChg>
      <pc:sldChg chg="addSp delSp modSp add ord">
        <pc:chgData name="Chalimoniuk, Rafal" userId="a20e8711-5102-45fb-a997-1def62e7e5eb" providerId="ADAL" clId="{34E8D60F-7975-4DEC-B0D2-FC863BA3E928}" dt="2019-09-15T16:15:40.597" v="1814" actId="20577"/>
        <pc:sldMkLst>
          <pc:docMk/>
          <pc:sldMk cId="3354831724" sldId="356"/>
        </pc:sldMkLst>
        <pc:spChg chg="mod">
          <ac:chgData name="Chalimoniuk, Rafal" userId="a20e8711-5102-45fb-a997-1def62e7e5eb" providerId="ADAL" clId="{34E8D60F-7975-4DEC-B0D2-FC863BA3E928}" dt="2019-09-15T16:15:40.597" v="1814" actId="20577"/>
          <ac:spMkLst>
            <pc:docMk/>
            <pc:sldMk cId="3354831724" sldId="356"/>
            <ac:spMk id="2" creationId="{392F74A1-F6D0-4104-8C21-D574125F7851}"/>
          </ac:spMkLst>
        </pc:spChg>
        <pc:picChg chg="add del">
          <ac:chgData name="Chalimoniuk, Rafal" userId="a20e8711-5102-45fb-a997-1def62e7e5eb" providerId="ADAL" clId="{34E8D60F-7975-4DEC-B0D2-FC863BA3E928}" dt="2019-09-15T07:11:46.875" v="1338"/>
          <ac:picMkLst>
            <pc:docMk/>
            <pc:sldMk cId="3354831724" sldId="356"/>
            <ac:picMk id="306" creationId="{4FD9DB91-2788-44A3-87D2-EA3B4A63CF1C}"/>
          </ac:picMkLst>
        </pc:picChg>
        <pc:picChg chg="add del">
          <ac:chgData name="Chalimoniuk, Rafal" userId="a20e8711-5102-45fb-a997-1def62e7e5eb" providerId="ADAL" clId="{34E8D60F-7975-4DEC-B0D2-FC863BA3E928}" dt="2019-09-15T07:11:53.181" v="1340"/>
          <ac:picMkLst>
            <pc:docMk/>
            <pc:sldMk cId="3354831724" sldId="356"/>
            <ac:picMk id="307" creationId="{686F865F-58E4-4313-B941-009F4AB1084F}"/>
          </ac:picMkLst>
        </pc:picChg>
        <pc:cxnChg chg="add mod">
          <ac:chgData name="Chalimoniuk, Rafal" userId="a20e8711-5102-45fb-a997-1def62e7e5eb" providerId="ADAL" clId="{34E8D60F-7975-4DEC-B0D2-FC863BA3E928}" dt="2019-09-15T16:06:16.342" v="1580" actId="14100"/>
          <ac:cxnSpMkLst>
            <pc:docMk/>
            <pc:sldMk cId="3354831724" sldId="356"/>
            <ac:cxnSpMk id="4" creationId="{6B3077CA-80DB-4584-869D-272A94E9A011}"/>
          </ac:cxnSpMkLst>
        </pc:cxnChg>
        <pc:cxnChg chg="add mod">
          <ac:chgData name="Chalimoniuk, Rafal" userId="a20e8711-5102-45fb-a997-1def62e7e5eb" providerId="ADAL" clId="{34E8D60F-7975-4DEC-B0D2-FC863BA3E928}" dt="2019-09-15T07:08:44.921" v="1321" actId="1582"/>
          <ac:cxnSpMkLst>
            <pc:docMk/>
            <pc:sldMk cId="3354831724" sldId="356"/>
            <ac:cxnSpMk id="7" creationId="{C2D4E67D-8608-40E4-8488-12CE53D77F8E}"/>
          </ac:cxnSpMkLst>
        </pc:cxnChg>
        <pc:cxnChg chg="add del mod">
          <ac:chgData name="Chalimoniuk, Rafal" userId="a20e8711-5102-45fb-a997-1def62e7e5eb" providerId="ADAL" clId="{34E8D60F-7975-4DEC-B0D2-FC863BA3E928}" dt="2019-09-15T07:11:33.311" v="1333" actId="11529"/>
          <ac:cxnSpMkLst>
            <pc:docMk/>
            <pc:sldMk cId="3354831724" sldId="356"/>
            <ac:cxnSpMk id="14" creationId="{D20547F0-82BA-44DB-BFB9-3B717713B596}"/>
          </ac:cxnSpMkLst>
        </pc:cxnChg>
        <pc:cxnChg chg="add mod">
          <ac:chgData name="Chalimoniuk, Rafal" userId="a20e8711-5102-45fb-a997-1def62e7e5eb" providerId="ADAL" clId="{34E8D60F-7975-4DEC-B0D2-FC863BA3E928}" dt="2019-09-15T07:08:02.141" v="1318" actId="14100"/>
          <ac:cxnSpMkLst>
            <pc:docMk/>
            <pc:sldMk cId="3354831724" sldId="356"/>
            <ac:cxnSpMk id="220" creationId="{A5479ADE-675B-4507-8E65-7A31967BDF3D}"/>
          </ac:cxnSpMkLst>
        </pc:cxnChg>
        <pc:cxnChg chg="add mod">
          <ac:chgData name="Chalimoniuk, Rafal" userId="a20e8711-5102-45fb-a997-1def62e7e5eb" providerId="ADAL" clId="{34E8D60F-7975-4DEC-B0D2-FC863BA3E928}" dt="2019-09-15T07:09:06.564" v="1325" actId="14100"/>
          <ac:cxnSpMkLst>
            <pc:docMk/>
            <pc:sldMk cId="3354831724" sldId="356"/>
            <ac:cxnSpMk id="222" creationId="{994E01D5-51C5-445B-B887-D93A5666D853}"/>
          </ac:cxnSpMkLst>
        </pc:cxnChg>
        <pc:cxnChg chg="add mod">
          <ac:chgData name="Chalimoniuk, Rafal" userId="a20e8711-5102-45fb-a997-1def62e7e5eb" providerId="ADAL" clId="{34E8D60F-7975-4DEC-B0D2-FC863BA3E928}" dt="2019-09-15T07:09:44.584" v="1328" actId="14100"/>
          <ac:cxnSpMkLst>
            <pc:docMk/>
            <pc:sldMk cId="3354831724" sldId="356"/>
            <ac:cxnSpMk id="304" creationId="{D0A3062F-9D61-4ECB-AA1C-9C2F08DA213C}"/>
          </ac:cxnSpMkLst>
        </pc:cxnChg>
        <pc:cxnChg chg="add mod">
          <ac:chgData name="Chalimoniuk, Rafal" userId="a20e8711-5102-45fb-a997-1def62e7e5eb" providerId="ADAL" clId="{34E8D60F-7975-4DEC-B0D2-FC863BA3E928}" dt="2019-09-15T07:54:22.699" v="1488" actId="14100"/>
          <ac:cxnSpMkLst>
            <pc:docMk/>
            <pc:sldMk cId="3354831724" sldId="356"/>
            <ac:cxnSpMk id="305" creationId="{59759151-B6D5-4A05-930A-1D3D2EE09F11}"/>
          </ac:cxnSpMkLst>
        </pc:cxnChg>
        <pc:cxnChg chg="add mod">
          <ac:chgData name="Chalimoniuk, Rafal" userId="a20e8711-5102-45fb-a997-1def62e7e5eb" providerId="ADAL" clId="{34E8D60F-7975-4DEC-B0D2-FC863BA3E928}" dt="2019-09-15T07:12:04.249" v="1343" actId="14100"/>
          <ac:cxnSpMkLst>
            <pc:docMk/>
            <pc:sldMk cId="3354831724" sldId="356"/>
            <ac:cxnSpMk id="308" creationId="{B821246A-2EE2-4241-ACA8-D82D85B79A42}"/>
          </ac:cxnSpMkLst>
        </pc:cxnChg>
      </pc:sldChg>
      <pc:sldChg chg="addSp delSp modSp add ord">
        <pc:chgData name="Chalimoniuk, Rafal" userId="a20e8711-5102-45fb-a997-1def62e7e5eb" providerId="ADAL" clId="{34E8D60F-7975-4DEC-B0D2-FC863BA3E928}" dt="2019-09-15T16:07:54.576" v="1589" actId="478"/>
        <pc:sldMkLst>
          <pc:docMk/>
          <pc:sldMk cId="4162691783" sldId="357"/>
        </pc:sldMkLst>
        <pc:spChg chg="del">
          <ac:chgData name="Chalimoniuk, Rafal" userId="a20e8711-5102-45fb-a997-1def62e7e5eb" providerId="ADAL" clId="{34E8D60F-7975-4DEC-B0D2-FC863BA3E928}" dt="2019-09-15T16:07:51.770" v="1588" actId="478"/>
          <ac:spMkLst>
            <pc:docMk/>
            <pc:sldMk cId="4162691783" sldId="357"/>
            <ac:spMk id="2" creationId="{7AB7C1BB-CEFE-400A-8EBD-633376AC4A80}"/>
          </ac:spMkLst>
        </pc:spChg>
        <pc:spChg chg="add del mod">
          <ac:chgData name="Chalimoniuk, Rafal" userId="a20e8711-5102-45fb-a997-1def62e7e5eb" providerId="ADAL" clId="{34E8D60F-7975-4DEC-B0D2-FC863BA3E928}" dt="2019-09-15T16:07:54.576" v="1589" actId="478"/>
          <ac:spMkLst>
            <pc:docMk/>
            <pc:sldMk cId="4162691783" sldId="357"/>
            <ac:spMk id="5" creationId="{FC3E5880-F12A-4CAF-BD08-58337AFBFACF}"/>
          </ac:spMkLst>
        </pc:spChg>
      </pc:sldChg>
      <pc:sldChg chg="add">
        <pc:chgData name="Chalimoniuk, Rafal" userId="a20e8711-5102-45fb-a997-1def62e7e5eb" providerId="ADAL" clId="{34E8D60F-7975-4DEC-B0D2-FC863BA3E928}" dt="2019-09-15T16:12:18.333" v="1694"/>
        <pc:sldMkLst>
          <pc:docMk/>
          <pc:sldMk cId="1095273490" sldId="358"/>
        </pc:sldMkLst>
      </pc:sldChg>
      <pc:sldChg chg="add del">
        <pc:chgData name="Chalimoniuk, Rafal" userId="a20e8711-5102-45fb-a997-1def62e7e5eb" providerId="ADAL" clId="{34E8D60F-7975-4DEC-B0D2-FC863BA3E928}" dt="2019-09-16T08:05:35.301" v="1928" actId="2696"/>
        <pc:sldMkLst>
          <pc:docMk/>
          <pc:sldMk cId="1393394907" sldId="359"/>
        </pc:sldMkLst>
      </pc:sldChg>
      <pc:sldChg chg="delSp modSp add">
        <pc:chgData name="Chalimoniuk, Rafal" userId="a20e8711-5102-45fb-a997-1def62e7e5eb" providerId="ADAL" clId="{34E8D60F-7975-4DEC-B0D2-FC863BA3E928}" dt="2019-09-16T19:02:35.815" v="2070" actId="403"/>
        <pc:sldMkLst>
          <pc:docMk/>
          <pc:sldMk cId="1700919945" sldId="359"/>
        </pc:sldMkLst>
        <pc:spChg chg="mod">
          <ac:chgData name="Chalimoniuk, Rafal" userId="a20e8711-5102-45fb-a997-1def62e7e5eb" providerId="ADAL" clId="{34E8D60F-7975-4DEC-B0D2-FC863BA3E928}" dt="2019-09-16T19:02:35.815" v="2070" actId="403"/>
          <ac:spMkLst>
            <pc:docMk/>
            <pc:sldMk cId="1700919945" sldId="359"/>
            <ac:spMk id="2" creationId="{EF3B3C6A-06BE-4CE0-9540-4A4292810B87}"/>
          </ac:spMkLst>
        </pc:spChg>
        <pc:spChg chg="del">
          <ac:chgData name="Chalimoniuk, Rafal" userId="a20e8711-5102-45fb-a997-1def62e7e5eb" providerId="ADAL" clId="{34E8D60F-7975-4DEC-B0D2-FC863BA3E928}" dt="2019-09-16T10:11:04.509" v="2050" actId="478"/>
          <ac:spMkLst>
            <pc:docMk/>
            <pc:sldMk cId="1700919945" sldId="359"/>
            <ac:spMk id="3" creationId="{B2112194-C8CB-46B6-8990-5C52A3F875E5}"/>
          </ac:spMkLst>
        </pc:spChg>
      </pc:sldChg>
      <pc:sldChg chg="addSp delSp modSp add mod setBg">
        <pc:chgData name="Chalimoniuk, Rafal" userId="a20e8711-5102-45fb-a997-1def62e7e5eb" providerId="ADAL" clId="{34E8D60F-7975-4DEC-B0D2-FC863BA3E928}" dt="2019-09-17T15:02:59.384" v="2225"/>
        <pc:sldMkLst>
          <pc:docMk/>
          <pc:sldMk cId="948324347" sldId="360"/>
        </pc:sldMkLst>
        <pc:spChg chg="del">
          <ac:chgData name="Chalimoniuk, Rafal" userId="a20e8711-5102-45fb-a997-1def62e7e5eb" providerId="ADAL" clId="{34E8D60F-7975-4DEC-B0D2-FC863BA3E928}" dt="2019-09-17T14:38:24.056" v="2123" actId="478"/>
          <ac:spMkLst>
            <pc:docMk/>
            <pc:sldMk cId="948324347" sldId="360"/>
            <ac:spMk id="2" creationId="{D6790B6A-5B70-47EA-A057-FCF28927F5F8}"/>
          </ac:spMkLst>
        </pc:spChg>
        <pc:spChg chg="del">
          <ac:chgData name="Chalimoniuk, Rafal" userId="a20e8711-5102-45fb-a997-1def62e7e5eb" providerId="ADAL" clId="{34E8D60F-7975-4DEC-B0D2-FC863BA3E928}" dt="2019-09-17T14:38:22.613" v="2122" actId="478"/>
          <ac:spMkLst>
            <pc:docMk/>
            <pc:sldMk cId="948324347" sldId="360"/>
            <ac:spMk id="3" creationId="{9363ABF0-0DDD-4F77-BC6A-276CADFBA9CD}"/>
          </ac:spMkLst>
        </pc:spChg>
        <pc:spChg chg="add mod">
          <ac:chgData name="Chalimoniuk, Rafal" userId="a20e8711-5102-45fb-a997-1def62e7e5eb" providerId="ADAL" clId="{34E8D60F-7975-4DEC-B0D2-FC863BA3E928}" dt="2019-09-17T14:41:16.470" v="2179" actId="1076"/>
          <ac:spMkLst>
            <pc:docMk/>
            <pc:sldMk cId="948324347" sldId="360"/>
            <ac:spMk id="5" creationId="{A0DE17F1-4607-4F7B-BF59-D67D48007A32}"/>
          </ac:spMkLst>
        </pc:spChg>
        <pc:spChg chg="add del mod">
          <ac:chgData name="Chalimoniuk, Rafal" userId="a20e8711-5102-45fb-a997-1def62e7e5eb" providerId="ADAL" clId="{34E8D60F-7975-4DEC-B0D2-FC863BA3E928}" dt="2019-09-17T14:39:58.759" v="2161" actId="478"/>
          <ac:spMkLst>
            <pc:docMk/>
            <pc:sldMk cId="948324347" sldId="360"/>
            <ac:spMk id="6" creationId="{01224AA9-E795-4AA0-B857-9633C33460A9}"/>
          </ac:spMkLst>
        </pc:spChg>
        <pc:spChg chg="add">
          <ac:chgData name="Chalimoniuk, Rafal" userId="a20e8711-5102-45fb-a997-1def62e7e5eb" providerId="ADAL" clId="{34E8D60F-7975-4DEC-B0D2-FC863BA3E928}" dt="2019-09-17T14:40:37.639" v="2166" actId="26606"/>
          <ac:spMkLst>
            <pc:docMk/>
            <pc:sldMk cId="948324347" sldId="360"/>
            <ac:spMk id="9" creationId="{EE853D4C-8752-44E5-AD7A-063F8234AA37}"/>
          </ac:spMkLst>
        </pc:spChg>
        <pc:spChg chg="add">
          <ac:chgData name="Chalimoniuk, Rafal" userId="a20e8711-5102-45fb-a997-1def62e7e5eb" providerId="ADAL" clId="{34E8D60F-7975-4DEC-B0D2-FC863BA3E928}" dt="2019-09-17T14:40:37.639" v="2166" actId="26606"/>
          <ac:spMkLst>
            <pc:docMk/>
            <pc:sldMk cId="948324347" sldId="360"/>
            <ac:spMk id="11" creationId="{73F69954-D4AA-45CE-A548-AEBF62E313AE}"/>
          </ac:spMkLst>
        </pc:spChg>
        <pc:spChg chg="add del">
          <ac:chgData name="Chalimoniuk, Rafal" userId="a20e8711-5102-45fb-a997-1def62e7e5eb" providerId="ADAL" clId="{34E8D60F-7975-4DEC-B0D2-FC863BA3E928}" dt="2019-09-17T14:40:27.161" v="2165" actId="26606"/>
          <ac:spMkLst>
            <pc:docMk/>
            <pc:sldMk cId="948324347" sldId="360"/>
            <ac:spMk id="16" creationId="{3B066204-32D1-4415-B01F-997B078AA8CA}"/>
          </ac:spMkLst>
        </pc:spChg>
        <pc:grpChg chg="add">
          <ac:chgData name="Chalimoniuk, Rafal" userId="a20e8711-5102-45fb-a997-1def62e7e5eb" providerId="ADAL" clId="{34E8D60F-7975-4DEC-B0D2-FC863BA3E928}" dt="2019-09-17T14:40:37.639" v="2166" actId="26606"/>
          <ac:grpSpMkLst>
            <pc:docMk/>
            <pc:sldMk cId="948324347" sldId="360"/>
            <ac:grpSpMk id="18" creationId="{0068A9AF-AB93-401A-8CE9-F39578B3A7D3}"/>
          </ac:grpSpMkLst>
        </pc:grpChg>
        <pc:picChg chg="add mod">
          <ac:chgData name="Chalimoniuk, Rafal" userId="a20e8711-5102-45fb-a997-1def62e7e5eb" providerId="ADAL" clId="{34E8D60F-7975-4DEC-B0D2-FC863BA3E928}" dt="2019-09-17T14:40:37.639" v="2166" actId="26606"/>
          <ac:picMkLst>
            <pc:docMk/>
            <pc:sldMk cId="948324347" sldId="360"/>
            <ac:picMk id="4" creationId="{643310F0-E080-40B3-8625-E6D0234D681D}"/>
          </ac:picMkLst>
        </pc:picChg>
        <pc:picChg chg="add">
          <ac:chgData name="Chalimoniuk, Rafal" userId="a20e8711-5102-45fb-a997-1def62e7e5eb" providerId="ADAL" clId="{34E8D60F-7975-4DEC-B0D2-FC863BA3E928}" dt="2019-09-17T14:40:37.639" v="2166" actId="26606"/>
          <ac:picMkLst>
            <pc:docMk/>
            <pc:sldMk cId="948324347" sldId="360"/>
            <ac:picMk id="7" creationId="{8A9487CD-7D0F-41CA-BC10-EA03D14049D7}"/>
          </ac:picMkLst>
        </pc:picChg>
        <pc:picChg chg="add">
          <ac:chgData name="Chalimoniuk, Rafal" userId="a20e8711-5102-45fb-a997-1def62e7e5eb" providerId="ADAL" clId="{34E8D60F-7975-4DEC-B0D2-FC863BA3E928}" dt="2019-09-17T14:40:37.639" v="2166" actId="26606"/>
          <ac:picMkLst>
            <pc:docMk/>
            <pc:sldMk cId="948324347" sldId="360"/>
            <ac:picMk id="8" creationId="{2EB248D8-CF52-4E79-8818-CCF3E9CD55AF}"/>
          </ac:picMkLst>
        </pc:picChg>
        <pc:picChg chg="add del">
          <ac:chgData name="Chalimoniuk, Rafal" userId="a20e8711-5102-45fb-a997-1def62e7e5eb" providerId="ADAL" clId="{34E8D60F-7975-4DEC-B0D2-FC863BA3E928}" dt="2019-09-17T14:40:27.161" v="2165" actId="26606"/>
          <ac:picMkLst>
            <pc:docMk/>
            <pc:sldMk cId="948324347" sldId="360"/>
            <ac:picMk id="10" creationId="{8A9487CD-7D0F-41CA-BC10-EA03D14049D7}"/>
          </ac:picMkLst>
        </pc:picChg>
        <pc:picChg chg="add del">
          <ac:chgData name="Chalimoniuk, Rafal" userId="a20e8711-5102-45fb-a997-1def62e7e5eb" providerId="ADAL" clId="{34E8D60F-7975-4DEC-B0D2-FC863BA3E928}" dt="2019-09-17T14:40:27.161" v="2165" actId="26606"/>
          <ac:picMkLst>
            <pc:docMk/>
            <pc:sldMk cId="948324347" sldId="360"/>
            <ac:picMk id="12" creationId="{6825645A-ED8A-4E02-A406-CC04B53957D8}"/>
          </ac:picMkLst>
        </pc:picChg>
        <pc:picChg chg="add del">
          <ac:chgData name="Chalimoniuk, Rafal" userId="a20e8711-5102-45fb-a997-1def62e7e5eb" providerId="ADAL" clId="{34E8D60F-7975-4DEC-B0D2-FC863BA3E928}" dt="2019-09-17T14:40:27.161" v="2165" actId="26606"/>
          <ac:picMkLst>
            <pc:docMk/>
            <pc:sldMk cId="948324347" sldId="360"/>
            <ac:picMk id="14" creationId="{BB8330D1-076F-4893-B5F9-3F2FD6C3A3F5}"/>
          </ac:picMkLst>
        </pc:picChg>
      </pc:sldChg>
      <pc:sldMasterChg chg="setBg">
        <pc:chgData name="Chalimoniuk, Rafal" userId="a20e8711-5102-45fb-a997-1def62e7e5eb" providerId="ADAL" clId="{34E8D60F-7975-4DEC-B0D2-FC863BA3E928}" dt="2019-09-17T15:02:59.384" v="2225"/>
        <pc:sldMasterMkLst>
          <pc:docMk/>
          <pc:sldMasterMk cId="2168556906" sldId="2147483888"/>
        </pc:sldMasterMkLst>
      </pc:sldMasterChg>
    </pc:docChg>
  </pc:docChgLst>
  <pc:docChgLst>
    <pc:chgData name="Chalimoniuk, Rafal" userId="a20e8711-5102-45fb-a997-1def62e7e5eb" providerId="ADAL" clId="{5F59AA93-C55F-4C19-B60D-50610DA1A139}"/>
    <pc:docChg chg="undo custSel mod addSld delSld modSld sldOrd modMainMaster">
      <pc:chgData name="Chalimoniuk, Rafal" userId="a20e8711-5102-45fb-a997-1def62e7e5eb" providerId="ADAL" clId="{5F59AA93-C55F-4C19-B60D-50610DA1A139}" dt="2019-09-08T15:59:47.126" v="159" actId="20577"/>
      <pc:docMkLst>
        <pc:docMk/>
      </pc:docMkLst>
      <pc:sldChg chg="modSp">
        <pc:chgData name="Chalimoniuk, Rafal" userId="a20e8711-5102-45fb-a997-1def62e7e5eb" providerId="ADAL" clId="{5F59AA93-C55F-4C19-B60D-50610DA1A139}" dt="2019-09-08T15:59:47.126" v="159" actId="20577"/>
        <pc:sldMkLst>
          <pc:docMk/>
          <pc:sldMk cId="1324817918" sldId="257"/>
        </pc:sldMkLst>
        <pc:spChg chg="mod">
          <ac:chgData name="Chalimoniuk, Rafal" userId="a20e8711-5102-45fb-a997-1def62e7e5eb" providerId="ADAL" clId="{5F59AA93-C55F-4C19-B60D-50610DA1A139}" dt="2019-09-08T15:59:47.126" v="159" actId="20577"/>
          <ac:spMkLst>
            <pc:docMk/>
            <pc:sldMk cId="1324817918" sldId="257"/>
            <ac:spMk id="2" creationId="{03B38AD7-9955-480D-9478-7511991E8174}"/>
          </ac:spMkLst>
        </pc:spChg>
      </pc:sldChg>
      <pc:sldChg chg="addSp delSp modSp mod setBg">
        <pc:chgData name="Chalimoniuk, Rafal" userId="a20e8711-5102-45fb-a997-1def62e7e5eb" providerId="ADAL" clId="{5F59AA93-C55F-4C19-B60D-50610DA1A139}" dt="2019-09-08T15:56:08.076" v="126"/>
        <pc:sldMkLst>
          <pc:docMk/>
          <pc:sldMk cId="891484054" sldId="259"/>
        </pc:sldMkLst>
        <pc:spChg chg="mod ord">
          <ac:chgData name="Chalimoniuk, Rafal" userId="a20e8711-5102-45fb-a997-1def62e7e5eb" providerId="ADAL" clId="{5F59AA93-C55F-4C19-B60D-50610DA1A139}" dt="2019-09-08T15:38:17.610" v="41" actId="26606"/>
          <ac:spMkLst>
            <pc:docMk/>
            <pc:sldMk cId="891484054" sldId="259"/>
            <ac:spMk id="2" creationId="{69D42AE2-7E76-415C-BFF7-031E57511082}"/>
          </ac:spMkLst>
        </pc:spChg>
        <pc:spChg chg="add del">
          <ac:chgData name="Chalimoniuk, Rafal" userId="a20e8711-5102-45fb-a997-1def62e7e5eb" providerId="ADAL" clId="{5F59AA93-C55F-4C19-B60D-50610DA1A139}" dt="2019-09-08T15:37:41.550" v="33" actId="26606"/>
          <ac:spMkLst>
            <pc:docMk/>
            <pc:sldMk cId="891484054" sldId="259"/>
            <ac:spMk id="79" creationId="{EE853D4C-8752-44E5-AD7A-063F8234AA37}"/>
          </ac:spMkLst>
        </pc:spChg>
        <pc:spChg chg="add del">
          <ac:chgData name="Chalimoniuk, Rafal" userId="a20e8711-5102-45fb-a997-1def62e7e5eb" providerId="ADAL" clId="{5F59AA93-C55F-4C19-B60D-50610DA1A139}" dt="2019-09-08T15:37:41.550" v="33" actId="26606"/>
          <ac:spMkLst>
            <pc:docMk/>
            <pc:sldMk cId="891484054" sldId="259"/>
            <ac:spMk id="81" creationId="{73F69954-D4AA-45CE-A548-AEBF62E313AE}"/>
          </ac:spMkLst>
        </pc:spChg>
        <pc:spChg chg="add del">
          <ac:chgData name="Chalimoniuk, Rafal" userId="a20e8711-5102-45fb-a997-1def62e7e5eb" providerId="ADAL" clId="{5F59AA93-C55F-4C19-B60D-50610DA1A139}" dt="2019-09-08T15:38:17.610" v="41" actId="26606"/>
          <ac:spMkLst>
            <pc:docMk/>
            <pc:sldMk cId="891484054" sldId="259"/>
            <ac:spMk id="203" creationId="{3B066204-32D1-4415-B01F-997B078AA8CA}"/>
          </ac:spMkLst>
        </pc:spChg>
        <pc:spChg chg="add del">
          <ac:chgData name="Chalimoniuk, Rafal" userId="a20e8711-5102-45fb-a997-1def62e7e5eb" providerId="ADAL" clId="{5F59AA93-C55F-4C19-B60D-50610DA1A139}" dt="2019-09-08T15:37:55.786" v="37" actId="26606"/>
          <ac:spMkLst>
            <pc:docMk/>
            <pc:sldMk cId="891484054" sldId="259"/>
            <ac:spMk id="1031" creationId="{3B066204-32D1-4415-B01F-997B078AA8CA}"/>
          </ac:spMkLst>
        </pc:spChg>
        <pc:spChg chg="add del">
          <ac:chgData name="Chalimoniuk, Rafal" userId="a20e8711-5102-45fb-a997-1def62e7e5eb" providerId="ADAL" clId="{5F59AA93-C55F-4C19-B60D-50610DA1A139}" dt="2019-09-08T15:38:17.517" v="40" actId="26606"/>
          <ac:spMkLst>
            <pc:docMk/>
            <pc:sldMk cId="891484054" sldId="259"/>
            <ac:spMk id="1034" creationId="{EE853D4C-8752-44E5-AD7A-063F8234AA37}"/>
          </ac:spMkLst>
        </pc:spChg>
        <pc:spChg chg="add del">
          <ac:chgData name="Chalimoniuk, Rafal" userId="a20e8711-5102-45fb-a997-1def62e7e5eb" providerId="ADAL" clId="{5F59AA93-C55F-4C19-B60D-50610DA1A139}" dt="2019-09-08T15:38:17.517" v="40" actId="26606"/>
          <ac:spMkLst>
            <pc:docMk/>
            <pc:sldMk cId="891484054" sldId="259"/>
            <ac:spMk id="1035" creationId="{73F69954-D4AA-45CE-A548-AEBF62E313AE}"/>
          </ac:spMkLst>
        </pc:spChg>
        <pc:spChg chg="add">
          <ac:chgData name="Chalimoniuk, Rafal" userId="a20e8711-5102-45fb-a997-1def62e7e5eb" providerId="ADAL" clId="{5F59AA93-C55F-4C19-B60D-50610DA1A139}" dt="2019-09-08T15:38:17.610" v="41" actId="26606"/>
          <ac:spMkLst>
            <pc:docMk/>
            <pc:sldMk cId="891484054" sldId="259"/>
            <ac:spMk id="1041" creationId="{3B066204-32D1-4415-B01F-997B078AA8CA}"/>
          </ac:spMkLst>
        </pc:spChg>
        <pc:grpChg chg="add del">
          <ac:chgData name="Chalimoniuk, Rafal" userId="a20e8711-5102-45fb-a997-1def62e7e5eb" providerId="ADAL" clId="{5F59AA93-C55F-4C19-B60D-50610DA1A139}" dt="2019-09-08T15:37:41.550" v="33" actId="26606"/>
          <ac:grpSpMkLst>
            <pc:docMk/>
            <pc:sldMk cId="891484054" sldId="259"/>
            <ac:grpSpMk id="83" creationId="{0068A9AF-AB93-401A-8CE9-F39578B3A7D3}"/>
          </ac:grpSpMkLst>
        </pc:grpChg>
        <pc:grpChg chg="add del">
          <ac:chgData name="Chalimoniuk, Rafal" userId="a20e8711-5102-45fb-a997-1def62e7e5eb" providerId="ADAL" clId="{5F59AA93-C55F-4C19-B60D-50610DA1A139}" dt="2019-09-08T15:38:17.517" v="40" actId="26606"/>
          <ac:grpSpMkLst>
            <pc:docMk/>
            <pc:sldMk cId="891484054" sldId="259"/>
            <ac:grpSpMk id="1036" creationId="{0068A9AF-AB93-401A-8CE9-F39578B3A7D3}"/>
          </ac:grpSpMkLst>
        </pc:grpChg>
        <pc:picChg chg="del mod">
          <ac:chgData name="Chalimoniuk, Rafal" userId="a20e8711-5102-45fb-a997-1def62e7e5eb" providerId="ADAL" clId="{5F59AA93-C55F-4C19-B60D-50610DA1A139}" dt="2019-09-08T15:37:32.994" v="31" actId="478"/>
          <ac:picMkLst>
            <pc:docMk/>
            <pc:sldMk cId="891484054" sldId="259"/>
            <ac:picMk id="4" creationId="{EF459CBB-BBF8-4D42-B299-A9822AF6D21D}"/>
          </ac:picMkLst>
        </pc:picChg>
        <pc:picChg chg="add del">
          <ac:chgData name="Chalimoniuk, Rafal" userId="a20e8711-5102-45fb-a997-1def62e7e5eb" providerId="ADAL" clId="{5F59AA93-C55F-4C19-B60D-50610DA1A139}" dt="2019-09-08T15:37:41.550" v="33" actId="26606"/>
          <ac:picMkLst>
            <pc:docMk/>
            <pc:sldMk cId="891484054" sldId="259"/>
            <ac:picMk id="75" creationId="{8A9487CD-7D0F-41CA-BC10-EA03D14049D7}"/>
          </ac:picMkLst>
        </pc:picChg>
        <pc:picChg chg="add del">
          <ac:chgData name="Chalimoniuk, Rafal" userId="a20e8711-5102-45fb-a997-1def62e7e5eb" providerId="ADAL" clId="{5F59AA93-C55F-4C19-B60D-50610DA1A139}" dt="2019-09-08T15:37:41.550" v="33" actId="26606"/>
          <ac:picMkLst>
            <pc:docMk/>
            <pc:sldMk cId="891484054" sldId="259"/>
            <ac:picMk id="77" creationId="{2EB248D8-CF52-4E79-8818-CCF3E9CD55AF}"/>
          </ac:picMkLst>
        </pc:picChg>
        <pc:picChg chg="add mod">
          <ac:chgData name="Chalimoniuk, Rafal" userId="a20e8711-5102-45fb-a997-1def62e7e5eb" providerId="ADAL" clId="{5F59AA93-C55F-4C19-B60D-50610DA1A139}" dt="2019-09-08T15:38:35.589" v="47" actId="167"/>
          <ac:picMkLst>
            <pc:docMk/>
            <pc:sldMk cId="891484054" sldId="259"/>
            <ac:picMk id="162" creationId="{BFFB4DDC-35AF-448F-B6E9-DA64348FAE05}"/>
          </ac:picMkLst>
        </pc:picChg>
        <pc:picChg chg="add del">
          <ac:chgData name="Chalimoniuk, Rafal" userId="a20e8711-5102-45fb-a997-1def62e7e5eb" providerId="ADAL" clId="{5F59AA93-C55F-4C19-B60D-50610DA1A139}" dt="2019-09-08T15:38:17.610" v="41" actId="26606"/>
          <ac:picMkLst>
            <pc:docMk/>
            <pc:sldMk cId="891484054" sldId="259"/>
            <ac:picMk id="200" creationId="{8A9487CD-7D0F-41CA-BC10-EA03D14049D7}"/>
          </ac:picMkLst>
        </pc:picChg>
        <pc:picChg chg="add del">
          <ac:chgData name="Chalimoniuk, Rafal" userId="a20e8711-5102-45fb-a997-1def62e7e5eb" providerId="ADAL" clId="{5F59AA93-C55F-4C19-B60D-50610DA1A139}" dt="2019-09-08T15:38:17.610" v="41" actId="26606"/>
          <ac:picMkLst>
            <pc:docMk/>
            <pc:sldMk cId="891484054" sldId="259"/>
            <ac:picMk id="201" creationId="{6825645A-ED8A-4E02-A406-CC04B53957D8}"/>
          </ac:picMkLst>
        </pc:picChg>
        <pc:picChg chg="add del">
          <ac:chgData name="Chalimoniuk, Rafal" userId="a20e8711-5102-45fb-a997-1def62e7e5eb" providerId="ADAL" clId="{5F59AA93-C55F-4C19-B60D-50610DA1A139}" dt="2019-09-08T15:38:17.610" v="41" actId="26606"/>
          <ac:picMkLst>
            <pc:docMk/>
            <pc:sldMk cId="891484054" sldId="259"/>
            <ac:picMk id="202" creationId="{BB8330D1-076F-4893-B5F9-3F2FD6C3A3F5}"/>
          </ac:picMkLst>
        </pc:picChg>
        <pc:picChg chg="add del mod">
          <ac:chgData name="Chalimoniuk, Rafal" userId="a20e8711-5102-45fb-a997-1def62e7e5eb" providerId="ADAL" clId="{5F59AA93-C55F-4C19-B60D-50610DA1A139}" dt="2019-09-08T15:38:20.109" v="42" actId="478"/>
          <ac:picMkLst>
            <pc:docMk/>
            <pc:sldMk cId="891484054" sldId="259"/>
            <ac:picMk id="1026" creationId="{39B1A78D-4235-47B0-A4B9-588A06C6751C}"/>
          </ac:picMkLst>
        </pc:picChg>
        <pc:picChg chg="add del">
          <ac:chgData name="Chalimoniuk, Rafal" userId="a20e8711-5102-45fb-a997-1def62e7e5eb" providerId="ADAL" clId="{5F59AA93-C55F-4C19-B60D-50610DA1A139}" dt="2019-09-08T15:37:55.786" v="37" actId="26606"/>
          <ac:picMkLst>
            <pc:docMk/>
            <pc:sldMk cId="891484054" sldId="259"/>
            <ac:picMk id="1028" creationId="{8A9487CD-7D0F-41CA-BC10-EA03D14049D7}"/>
          </ac:picMkLst>
        </pc:picChg>
        <pc:picChg chg="add del">
          <ac:chgData name="Chalimoniuk, Rafal" userId="a20e8711-5102-45fb-a997-1def62e7e5eb" providerId="ADAL" clId="{5F59AA93-C55F-4C19-B60D-50610DA1A139}" dt="2019-09-08T15:37:55.786" v="37" actId="26606"/>
          <ac:picMkLst>
            <pc:docMk/>
            <pc:sldMk cId="891484054" sldId="259"/>
            <ac:picMk id="1029" creationId="{6825645A-ED8A-4E02-A406-CC04B53957D8}"/>
          </ac:picMkLst>
        </pc:picChg>
        <pc:picChg chg="add del">
          <ac:chgData name="Chalimoniuk, Rafal" userId="a20e8711-5102-45fb-a997-1def62e7e5eb" providerId="ADAL" clId="{5F59AA93-C55F-4C19-B60D-50610DA1A139}" dt="2019-09-08T15:37:55.786" v="37" actId="26606"/>
          <ac:picMkLst>
            <pc:docMk/>
            <pc:sldMk cId="891484054" sldId="259"/>
            <ac:picMk id="1030" creationId="{BB8330D1-076F-4893-B5F9-3F2FD6C3A3F5}"/>
          </ac:picMkLst>
        </pc:picChg>
        <pc:picChg chg="add del">
          <ac:chgData name="Chalimoniuk, Rafal" userId="a20e8711-5102-45fb-a997-1def62e7e5eb" providerId="ADAL" clId="{5F59AA93-C55F-4C19-B60D-50610DA1A139}" dt="2019-09-08T15:38:17.517" v="40" actId="26606"/>
          <ac:picMkLst>
            <pc:docMk/>
            <pc:sldMk cId="891484054" sldId="259"/>
            <ac:picMk id="1032" creationId="{8A9487CD-7D0F-41CA-BC10-EA03D14049D7}"/>
          </ac:picMkLst>
        </pc:picChg>
        <pc:picChg chg="add del">
          <ac:chgData name="Chalimoniuk, Rafal" userId="a20e8711-5102-45fb-a997-1def62e7e5eb" providerId="ADAL" clId="{5F59AA93-C55F-4C19-B60D-50610DA1A139}" dt="2019-09-08T15:38:17.517" v="40" actId="26606"/>
          <ac:picMkLst>
            <pc:docMk/>
            <pc:sldMk cId="891484054" sldId="259"/>
            <ac:picMk id="1033" creationId="{2EB248D8-CF52-4E79-8818-CCF3E9CD55AF}"/>
          </ac:picMkLst>
        </pc:picChg>
        <pc:picChg chg="add">
          <ac:chgData name="Chalimoniuk, Rafal" userId="a20e8711-5102-45fb-a997-1def62e7e5eb" providerId="ADAL" clId="{5F59AA93-C55F-4C19-B60D-50610DA1A139}" dt="2019-09-08T15:38:17.610" v="41" actId="26606"/>
          <ac:picMkLst>
            <pc:docMk/>
            <pc:sldMk cId="891484054" sldId="259"/>
            <ac:picMk id="1038" creationId="{8A9487CD-7D0F-41CA-BC10-EA03D14049D7}"/>
          </ac:picMkLst>
        </pc:picChg>
        <pc:picChg chg="add">
          <ac:chgData name="Chalimoniuk, Rafal" userId="a20e8711-5102-45fb-a997-1def62e7e5eb" providerId="ADAL" clId="{5F59AA93-C55F-4C19-B60D-50610DA1A139}" dt="2019-09-08T15:38:17.610" v="41" actId="26606"/>
          <ac:picMkLst>
            <pc:docMk/>
            <pc:sldMk cId="891484054" sldId="259"/>
            <ac:picMk id="1039" creationId="{6825645A-ED8A-4E02-A406-CC04B53957D8}"/>
          </ac:picMkLst>
        </pc:picChg>
        <pc:picChg chg="add">
          <ac:chgData name="Chalimoniuk, Rafal" userId="a20e8711-5102-45fb-a997-1def62e7e5eb" providerId="ADAL" clId="{5F59AA93-C55F-4C19-B60D-50610DA1A139}" dt="2019-09-08T15:38:17.610" v="41" actId="26606"/>
          <ac:picMkLst>
            <pc:docMk/>
            <pc:sldMk cId="891484054" sldId="259"/>
            <ac:picMk id="1040" creationId="{BB8330D1-076F-4893-B5F9-3F2FD6C3A3F5}"/>
          </ac:picMkLst>
        </pc:picChg>
      </pc:sldChg>
      <pc:sldChg chg="modSp">
        <pc:chgData name="Chalimoniuk, Rafal" userId="a20e8711-5102-45fb-a997-1def62e7e5eb" providerId="ADAL" clId="{5F59AA93-C55F-4C19-B60D-50610DA1A139}" dt="2019-09-08T15:36:04.272" v="28" actId="20577"/>
        <pc:sldMkLst>
          <pc:docMk/>
          <pc:sldMk cId="3218319631" sldId="297"/>
        </pc:sldMkLst>
        <pc:graphicFrameChg chg="mod">
          <ac:chgData name="Chalimoniuk, Rafal" userId="a20e8711-5102-45fb-a997-1def62e7e5eb" providerId="ADAL" clId="{5F59AA93-C55F-4C19-B60D-50610DA1A139}" dt="2019-09-08T15:36:04.272" v="28" actId="20577"/>
          <ac:graphicFrameMkLst>
            <pc:docMk/>
            <pc:sldMk cId="3218319631" sldId="297"/>
            <ac:graphicFrameMk id="7" creationId="{1A73E49B-D5F7-4678-AADB-BD2F3E4F5BE5}"/>
          </ac:graphicFrameMkLst>
        </pc:graphicFrameChg>
      </pc:sldChg>
      <pc:sldChg chg="modSp">
        <pc:chgData name="Chalimoniuk, Rafal" userId="a20e8711-5102-45fb-a997-1def62e7e5eb" providerId="ADAL" clId="{5F59AA93-C55F-4C19-B60D-50610DA1A139}" dt="2019-09-08T15:44:45.867" v="84" actId="14100"/>
        <pc:sldMkLst>
          <pc:docMk/>
          <pc:sldMk cId="808379659" sldId="304"/>
        </pc:sldMkLst>
        <pc:spChg chg="mod">
          <ac:chgData name="Chalimoniuk, Rafal" userId="a20e8711-5102-45fb-a997-1def62e7e5eb" providerId="ADAL" clId="{5F59AA93-C55F-4C19-B60D-50610DA1A139}" dt="2019-09-08T15:44:45.867" v="84" actId="14100"/>
          <ac:spMkLst>
            <pc:docMk/>
            <pc:sldMk cId="808379659" sldId="304"/>
            <ac:spMk id="2" creationId="{56F8E7C7-0699-487A-B804-447EC5CE76D8}"/>
          </ac:spMkLst>
        </pc:spChg>
      </pc:sldChg>
      <pc:sldChg chg="addSp delSp modSp mod setBg">
        <pc:chgData name="Chalimoniuk, Rafal" userId="a20e8711-5102-45fb-a997-1def62e7e5eb" providerId="ADAL" clId="{5F59AA93-C55F-4C19-B60D-50610DA1A139}" dt="2019-09-08T15:56:57.196" v="132" actId="1076"/>
        <pc:sldMkLst>
          <pc:docMk/>
          <pc:sldMk cId="1842093710" sldId="310"/>
        </pc:sldMkLst>
        <pc:picChg chg="add mod">
          <ac:chgData name="Chalimoniuk, Rafal" userId="a20e8711-5102-45fb-a997-1def62e7e5eb" providerId="ADAL" clId="{5F59AA93-C55F-4C19-B60D-50610DA1A139}" dt="2019-09-08T15:55:39.166" v="122" actId="1076"/>
          <ac:picMkLst>
            <pc:docMk/>
            <pc:sldMk cId="1842093710" sldId="310"/>
            <ac:picMk id="3" creationId="{DBF9088F-A7EE-46DF-93E2-9C529616B928}"/>
          </ac:picMkLst>
        </pc:picChg>
        <pc:picChg chg="add mod">
          <ac:chgData name="Chalimoniuk, Rafal" userId="a20e8711-5102-45fb-a997-1def62e7e5eb" providerId="ADAL" clId="{5F59AA93-C55F-4C19-B60D-50610DA1A139}" dt="2019-09-08T15:55:34.464" v="121" actId="26606"/>
          <ac:picMkLst>
            <pc:docMk/>
            <pc:sldMk cId="1842093710" sldId="310"/>
            <ac:picMk id="5" creationId="{C7F214F8-432A-4BD3-8CB2-2AFFA3C7EE95}"/>
          </ac:picMkLst>
        </pc:picChg>
        <pc:picChg chg="add mod ord">
          <ac:chgData name="Chalimoniuk, Rafal" userId="a20e8711-5102-45fb-a997-1def62e7e5eb" providerId="ADAL" clId="{5F59AA93-C55F-4C19-B60D-50610DA1A139}" dt="2019-09-08T15:56:57.196" v="132" actId="1076"/>
          <ac:picMkLst>
            <pc:docMk/>
            <pc:sldMk cId="1842093710" sldId="310"/>
            <ac:picMk id="7" creationId="{CC9B141B-045E-429D-AA01-91B393BBD9E7}"/>
          </ac:picMkLst>
        </pc:picChg>
        <pc:picChg chg="add del">
          <ac:chgData name="Chalimoniuk, Rafal" userId="a20e8711-5102-45fb-a997-1def62e7e5eb" providerId="ADAL" clId="{5F59AA93-C55F-4C19-B60D-50610DA1A139}" dt="2019-09-08T15:55:34.464" v="121" actId="26606"/>
          <ac:picMkLst>
            <pc:docMk/>
            <pc:sldMk cId="1842093710" sldId="310"/>
            <ac:picMk id="13" creationId="{18BD78ED-75E1-4879-B369-BC61F7C45E22}"/>
          </ac:picMkLst>
        </pc:picChg>
        <pc:picChg chg="del">
          <ac:chgData name="Chalimoniuk, Rafal" userId="a20e8711-5102-45fb-a997-1def62e7e5eb" providerId="ADAL" clId="{5F59AA93-C55F-4C19-B60D-50610DA1A139}" dt="2019-09-08T15:31:07.157" v="0" actId="478"/>
          <ac:picMkLst>
            <pc:docMk/>
            <pc:sldMk cId="1842093710" sldId="310"/>
            <ac:picMk id="14" creationId="{EC94C327-2624-4E63-AA28-7C7241EBA700}"/>
          </ac:picMkLst>
        </pc:picChg>
        <pc:picChg chg="add del mod">
          <ac:chgData name="Chalimoniuk, Rafal" userId="a20e8711-5102-45fb-a997-1def62e7e5eb" providerId="ADAL" clId="{5F59AA93-C55F-4C19-B60D-50610DA1A139}" dt="2019-09-08T15:50:19.407" v="86" actId="478"/>
          <ac:picMkLst>
            <pc:docMk/>
            <pc:sldMk cId="1842093710" sldId="310"/>
            <ac:picMk id="2050" creationId="{6F706140-41AD-4EF5-BB55-88A1842701F8}"/>
          </ac:picMkLst>
        </pc:picChg>
        <pc:picChg chg="add del mod">
          <ac:chgData name="Chalimoniuk, Rafal" userId="a20e8711-5102-45fb-a997-1def62e7e5eb" providerId="ADAL" clId="{5F59AA93-C55F-4C19-B60D-50610DA1A139}" dt="2019-09-08T15:50:22.350" v="88" actId="478"/>
          <ac:picMkLst>
            <pc:docMk/>
            <pc:sldMk cId="1842093710" sldId="310"/>
            <ac:picMk id="2052" creationId="{7A523493-E2AA-408B-9E10-F6916863C12D}"/>
          </ac:picMkLst>
        </pc:picChg>
        <pc:picChg chg="add del mod">
          <ac:chgData name="Chalimoniuk, Rafal" userId="a20e8711-5102-45fb-a997-1def62e7e5eb" providerId="ADAL" clId="{5F59AA93-C55F-4C19-B60D-50610DA1A139}" dt="2019-09-08T15:50:35.554" v="90" actId="478"/>
          <ac:picMkLst>
            <pc:docMk/>
            <pc:sldMk cId="1842093710" sldId="310"/>
            <ac:picMk id="2054" creationId="{D1BD3080-8BEF-4DA5-9C5D-30C6BA84B008}"/>
          </ac:picMkLst>
        </pc:picChg>
        <pc:picChg chg="add del mod">
          <ac:chgData name="Chalimoniuk, Rafal" userId="a20e8711-5102-45fb-a997-1def62e7e5eb" providerId="ADAL" clId="{5F59AA93-C55F-4C19-B60D-50610DA1A139}" dt="2019-09-08T15:51:00.292" v="92" actId="478"/>
          <ac:picMkLst>
            <pc:docMk/>
            <pc:sldMk cId="1842093710" sldId="310"/>
            <ac:picMk id="2056" creationId="{9101B848-3BEB-46C4-BE62-1D5DCC12100E}"/>
          </ac:picMkLst>
        </pc:picChg>
        <pc:picChg chg="add del mod">
          <ac:chgData name="Chalimoniuk, Rafal" userId="a20e8711-5102-45fb-a997-1def62e7e5eb" providerId="ADAL" clId="{5F59AA93-C55F-4C19-B60D-50610DA1A139}" dt="2019-09-08T15:53:45.479" v="104" actId="478"/>
          <ac:picMkLst>
            <pc:docMk/>
            <pc:sldMk cId="1842093710" sldId="310"/>
            <ac:picMk id="2058" creationId="{2CFBA516-D37A-4A56-A8C1-66187BC478D4}"/>
          </ac:picMkLst>
        </pc:picChg>
        <pc:picChg chg="add mod">
          <ac:chgData name="Chalimoniuk, Rafal" userId="a20e8711-5102-45fb-a997-1def62e7e5eb" providerId="ADAL" clId="{5F59AA93-C55F-4C19-B60D-50610DA1A139}" dt="2019-09-08T15:55:34.464" v="121" actId="26606"/>
          <ac:picMkLst>
            <pc:docMk/>
            <pc:sldMk cId="1842093710" sldId="310"/>
            <ac:picMk id="2060" creationId="{642C20EB-82A0-4129-BC46-4F426BF8331C}"/>
          </ac:picMkLst>
        </pc:picChg>
        <pc:picChg chg="add del mod">
          <ac:chgData name="Chalimoniuk, Rafal" userId="a20e8711-5102-45fb-a997-1def62e7e5eb" providerId="ADAL" clId="{5F59AA93-C55F-4C19-B60D-50610DA1A139}" dt="2019-09-08T15:53:25.500" v="100" actId="478"/>
          <ac:picMkLst>
            <pc:docMk/>
            <pc:sldMk cId="1842093710" sldId="310"/>
            <ac:picMk id="2062" creationId="{5FE06B26-5477-4036-8FD0-B32C064C096F}"/>
          </ac:picMkLst>
        </pc:picChg>
        <pc:picChg chg="add del mod">
          <ac:chgData name="Chalimoniuk, Rafal" userId="a20e8711-5102-45fb-a997-1def62e7e5eb" providerId="ADAL" clId="{5F59AA93-C55F-4C19-B60D-50610DA1A139}" dt="2019-09-08T15:53:29.045" v="102" actId="478"/>
          <ac:picMkLst>
            <pc:docMk/>
            <pc:sldMk cId="1842093710" sldId="310"/>
            <ac:picMk id="2064" creationId="{0DAB1CDC-E529-4D49-87E5-47258595E9EE}"/>
          </ac:picMkLst>
        </pc:picChg>
        <pc:picChg chg="add del mod">
          <ac:chgData name="Chalimoniuk, Rafal" userId="a20e8711-5102-45fb-a997-1def62e7e5eb" providerId="ADAL" clId="{5F59AA93-C55F-4C19-B60D-50610DA1A139}" dt="2019-09-08T15:54:13.687" v="106" actId="478"/>
          <ac:picMkLst>
            <pc:docMk/>
            <pc:sldMk cId="1842093710" sldId="310"/>
            <ac:picMk id="2066" creationId="{0F9D2057-A166-4320-A4C7-1F90894F9769}"/>
          </ac:picMkLst>
        </pc:picChg>
      </pc:sldChg>
      <pc:sldChg chg="setBg">
        <pc:chgData name="Chalimoniuk, Rafal" userId="a20e8711-5102-45fb-a997-1def62e7e5eb" providerId="ADAL" clId="{5F59AA93-C55F-4C19-B60D-50610DA1A139}" dt="2019-09-08T15:56:08.076" v="126"/>
        <pc:sldMkLst>
          <pc:docMk/>
          <pc:sldMk cId="3799765695" sldId="329"/>
        </pc:sldMkLst>
      </pc:sldChg>
      <pc:sldChg chg="setBg">
        <pc:chgData name="Chalimoniuk, Rafal" userId="a20e8711-5102-45fb-a997-1def62e7e5eb" providerId="ADAL" clId="{5F59AA93-C55F-4C19-B60D-50610DA1A139}" dt="2019-09-08T15:56:08.076" v="126"/>
        <pc:sldMkLst>
          <pc:docMk/>
          <pc:sldMk cId="3521999464" sldId="333"/>
        </pc:sldMkLst>
      </pc:sldChg>
      <pc:sldChg chg="setBg">
        <pc:chgData name="Chalimoniuk, Rafal" userId="a20e8711-5102-45fb-a997-1def62e7e5eb" providerId="ADAL" clId="{5F59AA93-C55F-4C19-B60D-50610DA1A139}" dt="2019-09-08T15:56:08.076" v="126"/>
        <pc:sldMkLst>
          <pc:docMk/>
          <pc:sldMk cId="315475852" sldId="335"/>
        </pc:sldMkLst>
      </pc:sldChg>
      <pc:sldChg chg="setBg">
        <pc:chgData name="Chalimoniuk, Rafal" userId="a20e8711-5102-45fb-a997-1def62e7e5eb" providerId="ADAL" clId="{5F59AA93-C55F-4C19-B60D-50610DA1A139}" dt="2019-09-08T15:56:08.076" v="126"/>
        <pc:sldMkLst>
          <pc:docMk/>
          <pc:sldMk cId="1597786912" sldId="344"/>
        </pc:sldMkLst>
      </pc:sldChg>
      <pc:sldMasterChg chg="setBg">
        <pc:chgData name="Chalimoniuk, Rafal" userId="a20e8711-5102-45fb-a997-1def62e7e5eb" providerId="ADAL" clId="{5F59AA93-C55F-4C19-B60D-50610DA1A139}" dt="2019-09-08T15:56:08.076" v="126"/>
        <pc:sldMasterMkLst>
          <pc:docMk/>
          <pc:sldMasterMk cId="2168556906" sldId="2147483888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B37EB-3D97-4B55-A7ED-1B67031E8FF5}" type="doc">
      <dgm:prSet loTypeId="urn:microsoft.com/office/officeart/2005/8/layout/chevron1" loCatId="process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768B6F8-E1F4-4982-842C-D42C5D5FB38F}">
      <dgm:prSet/>
      <dgm:spPr/>
      <dgm:t>
        <a:bodyPr/>
        <a:lstStyle/>
        <a:p>
          <a:r>
            <a:rPr lang="pl-PL" dirty="0"/>
            <a:t>ASP.NET </a:t>
          </a:r>
          <a:r>
            <a:rPr lang="pl-PL" dirty="0" err="1"/>
            <a:t>WebSite</a:t>
          </a:r>
          <a:endParaRPr lang="en-US" dirty="0"/>
        </a:p>
      </dgm:t>
    </dgm:pt>
    <dgm:pt modelId="{B5606B58-9B42-4077-B2FD-3237F0B567BB}" type="parTrans" cxnId="{0F54D724-12F7-44C6-B8C3-0696A38F3CAA}">
      <dgm:prSet/>
      <dgm:spPr/>
      <dgm:t>
        <a:bodyPr/>
        <a:lstStyle/>
        <a:p>
          <a:endParaRPr lang="en-US"/>
        </a:p>
      </dgm:t>
    </dgm:pt>
    <dgm:pt modelId="{4A1A7C95-FD11-41C1-88F4-4BDC94F81BEB}" type="sibTrans" cxnId="{0F54D724-12F7-44C6-B8C3-0696A38F3CAA}">
      <dgm:prSet/>
      <dgm:spPr/>
      <dgm:t>
        <a:bodyPr/>
        <a:lstStyle/>
        <a:p>
          <a:endParaRPr lang="en-US"/>
        </a:p>
      </dgm:t>
    </dgm:pt>
    <dgm:pt modelId="{51EFEA16-B279-49FE-967C-BB9C2DB653C8}">
      <dgm:prSet/>
      <dgm:spPr>
        <a:solidFill>
          <a:srgbClr val="FFC000"/>
        </a:solidFill>
      </dgm:spPr>
      <dgm:t>
        <a:bodyPr/>
        <a:lstStyle/>
        <a:p>
          <a:r>
            <a:rPr lang="pl-PL" dirty="0"/>
            <a:t>ASP.NET </a:t>
          </a:r>
          <a:r>
            <a:rPr lang="pl-PL" dirty="0" err="1"/>
            <a:t>WebForms</a:t>
          </a:r>
          <a:endParaRPr lang="en-US" dirty="0"/>
        </a:p>
      </dgm:t>
    </dgm:pt>
    <dgm:pt modelId="{FBA7960A-C9D7-447F-9935-E2FFD7EC336C}" type="parTrans" cxnId="{93127933-9C8E-4C00-B5B3-E56A26BD1179}">
      <dgm:prSet/>
      <dgm:spPr/>
      <dgm:t>
        <a:bodyPr/>
        <a:lstStyle/>
        <a:p>
          <a:endParaRPr lang="en-US"/>
        </a:p>
      </dgm:t>
    </dgm:pt>
    <dgm:pt modelId="{98435EEE-F649-4B85-83A8-ADE42366B9CD}" type="sibTrans" cxnId="{93127933-9C8E-4C00-B5B3-E56A26BD1179}">
      <dgm:prSet/>
      <dgm:spPr/>
      <dgm:t>
        <a:bodyPr/>
        <a:lstStyle/>
        <a:p>
          <a:endParaRPr lang="en-US"/>
        </a:p>
      </dgm:t>
    </dgm:pt>
    <dgm:pt modelId="{7DD8BFA9-8CE1-416D-A53A-68829D414CCC}">
      <dgm:prSet/>
      <dgm:spPr>
        <a:solidFill>
          <a:srgbClr val="00B0F0"/>
        </a:solidFill>
      </dgm:spPr>
      <dgm:t>
        <a:bodyPr/>
        <a:lstStyle/>
        <a:p>
          <a:r>
            <a:rPr lang="pl-PL" dirty="0"/>
            <a:t>ASP.NET MVC</a:t>
          </a:r>
          <a:endParaRPr lang="en-US" dirty="0"/>
        </a:p>
      </dgm:t>
    </dgm:pt>
    <dgm:pt modelId="{47115E4D-A0CE-4FA4-B220-1C4608F312E3}" type="parTrans" cxnId="{09BE4F60-19A7-4BD6-8CDE-4E420CE8FCD9}">
      <dgm:prSet/>
      <dgm:spPr/>
      <dgm:t>
        <a:bodyPr/>
        <a:lstStyle/>
        <a:p>
          <a:endParaRPr lang="en-US"/>
        </a:p>
      </dgm:t>
    </dgm:pt>
    <dgm:pt modelId="{40E8B064-EAAE-4503-A045-0A067DB7FDBA}" type="sibTrans" cxnId="{09BE4F60-19A7-4BD6-8CDE-4E420CE8FCD9}">
      <dgm:prSet/>
      <dgm:spPr/>
      <dgm:t>
        <a:bodyPr/>
        <a:lstStyle/>
        <a:p>
          <a:endParaRPr lang="en-US"/>
        </a:p>
      </dgm:t>
    </dgm:pt>
    <dgm:pt modelId="{98752A81-DE4F-42DD-8D0D-70EB8F4F92A0}">
      <dgm:prSet/>
      <dgm:spPr>
        <a:solidFill>
          <a:srgbClr val="7030A0"/>
        </a:solidFill>
        <a:ln>
          <a:solidFill>
            <a:schemeClr val="accent1">
              <a:alpha val="0"/>
            </a:schemeClr>
          </a:solidFill>
        </a:ln>
      </dgm:spPr>
      <dgm:t>
        <a:bodyPr/>
        <a:lstStyle/>
        <a:p>
          <a:r>
            <a:rPr lang="pl-PL" dirty="0"/>
            <a:t>ASP.NET CORE MVC</a:t>
          </a:r>
          <a:endParaRPr lang="en-US" dirty="0"/>
        </a:p>
      </dgm:t>
    </dgm:pt>
    <dgm:pt modelId="{17F88BBF-25B6-4F3F-B1E1-8E7163A3C197}" type="parTrans" cxnId="{BE4AE8CA-EA98-42F7-BD51-2F05222B041F}">
      <dgm:prSet/>
      <dgm:spPr/>
      <dgm:t>
        <a:bodyPr/>
        <a:lstStyle/>
        <a:p>
          <a:endParaRPr lang="en-US"/>
        </a:p>
      </dgm:t>
    </dgm:pt>
    <dgm:pt modelId="{E3916E34-1E18-456E-ACFD-C85C12C4AA2A}" type="sibTrans" cxnId="{BE4AE8CA-EA98-42F7-BD51-2F05222B041F}">
      <dgm:prSet/>
      <dgm:spPr/>
      <dgm:t>
        <a:bodyPr/>
        <a:lstStyle/>
        <a:p>
          <a:endParaRPr lang="en-US"/>
        </a:p>
      </dgm:t>
    </dgm:pt>
    <dgm:pt modelId="{84F9D08C-1908-453C-A1DD-A5C1DB94E53A}" type="pres">
      <dgm:prSet presAssocID="{90CB37EB-3D97-4B55-A7ED-1B67031E8FF5}" presName="Name0" presStyleCnt="0">
        <dgm:presLayoutVars>
          <dgm:dir/>
          <dgm:animLvl val="lvl"/>
          <dgm:resizeHandles val="exact"/>
        </dgm:presLayoutVars>
      </dgm:prSet>
      <dgm:spPr/>
    </dgm:pt>
    <dgm:pt modelId="{A089E9F3-5377-47F2-A9A0-BD02430C2932}" type="pres">
      <dgm:prSet presAssocID="{6768B6F8-E1F4-4982-842C-D42C5D5FB38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AE9426C-A209-4C4A-8D89-F1C3F5CB4C86}" type="pres">
      <dgm:prSet presAssocID="{4A1A7C95-FD11-41C1-88F4-4BDC94F81BEB}" presName="parTxOnlySpace" presStyleCnt="0"/>
      <dgm:spPr/>
    </dgm:pt>
    <dgm:pt modelId="{3FABAA4E-F101-4D28-969C-BA9DE71C2FB9}" type="pres">
      <dgm:prSet presAssocID="{51EFEA16-B279-49FE-967C-BB9C2DB653C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BF44DDF-11CD-4F14-9B79-403EA497B7FB}" type="pres">
      <dgm:prSet presAssocID="{98435EEE-F649-4B85-83A8-ADE42366B9CD}" presName="parTxOnlySpace" presStyleCnt="0"/>
      <dgm:spPr/>
    </dgm:pt>
    <dgm:pt modelId="{19CA77F3-15C7-4721-94BF-A08717AF5130}" type="pres">
      <dgm:prSet presAssocID="{7DD8BFA9-8CE1-416D-A53A-68829D414CC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9F2273F-9FF0-496E-BD29-F08725A50496}" type="pres">
      <dgm:prSet presAssocID="{40E8B064-EAAE-4503-A045-0A067DB7FDBA}" presName="parTxOnlySpace" presStyleCnt="0"/>
      <dgm:spPr/>
    </dgm:pt>
    <dgm:pt modelId="{3784EAFE-B416-4B10-8C33-E41CB436E722}" type="pres">
      <dgm:prSet presAssocID="{98752A81-DE4F-42DD-8D0D-70EB8F4F92A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F54D724-12F7-44C6-B8C3-0696A38F3CAA}" srcId="{90CB37EB-3D97-4B55-A7ED-1B67031E8FF5}" destId="{6768B6F8-E1F4-4982-842C-D42C5D5FB38F}" srcOrd="0" destOrd="0" parTransId="{B5606B58-9B42-4077-B2FD-3237F0B567BB}" sibTransId="{4A1A7C95-FD11-41C1-88F4-4BDC94F81BEB}"/>
    <dgm:cxn modelId="{93127933-9C8E-4C00-B5B3-E56A26BD1179}" srcId="{90CB37EB-3D97-4B55-A7ED-1B67031E8FF5}" destId="{51EFEA16-B279-49FE-967C-BB9C2DB653C8}" srcOrd="1" destOrd="0" parTransId="{FBA7960A-C9D7-447F-9935-E2FFD7EC336C}" sibTransId="{98435EEE-F649-4B85-83A8-ADE42366B9CD}"/>
    <dgm:cxn modelId="{942C7940-8C62-45E2-BC56-B1377D4F3130}" type="presOf" srcId="{98752A81-DE4F-42DD-8D0D-70EB8F4F92A0}" destId="{3784EAFE-B416-4B10-8C33-E41CB436E722}" srcOrd="0" destOrd="0" presId="urn:microsoft.com/office/officeart/2005/8/layout/chevron1"/>
    <dgm:cxn modelId="{09BE4F60-19A7-4BD6-8CDE-4E420CE8FCD9}" srcId="{90CB37EB-3D97-4B55-A7ED-1B67031E8FF5}" destId="{7DD8BFA9-8CE1-416D-A53A-68829D414CCC}" srcOrd="2" destOrd="0" parTransId="{47115E4D-A0CE-4FA4-B220-1C4608F312E3}" sibTransId="{40E8B064-EAAE-4503-A045-0A067DB7FDBA}"/>
    <dgm:cxn modelId="{9EC9A769-A12A-48F5-90D7-C68C825A0760}" type="presOf" srcId="{90CB37EB-3D97-4B55-A7ED-1B67031E8FF5}" destId="{84F9D08C-1908-453C-A1DD-A5C1DB94E53A}" srcOrd="0" destOrd="0" presId="urn:microsoft.com/office/officeart/2005/8/layout/chevron1"/>
    <dgm:cxn modelId="{59512853-70B4-4623-BBF3-1DC2BDED3837}" type="presOf" srcId="{7DD8BFA9-8CE1-416D-A53A-68829D414CCC}" destId="{19CA77F3-15C7-4721-94BF-A08717AF5130}" srcOrd="0" destOrd="0" presId="urn:microsoft.com/office/officeart/2005/8/layout/chevron1"/>
    <dgm:cxn modelId="{E1B38597-78F4-463B-92F3-6F89D9C6D76D}" type="presOf" srcId="{6768B6F8-E1F4-4982-842C-D42C5D5FB38F}" destId="{A089E9F3-5377-47F2-A9A0-BD02430C2932}" srcOrd="0" destOrd="0" presId="urn:microsoft.com/office/officeart/2005/8/layout/chevron1"/>
    <dgm:cxn modelId="{BE4AE8CA-EA98-42F7-BD51-2F05222B041F}" srcId="{90CB37EB-3D97-4B55-A7ED-1B67031E8FF5}" destId="{98752A81-DE4F-42DD-8D0D-70EB8F4F92A0}" srcOrd="3" destOrd="0" parTransId="{17F88BBF-25B6-4F3F-B1E1-8E7163A3C197}" sibTransId="{E3916E34-1E18-456E-ACFD-C85C12C4AA2A}"/>
    <dgm:cxn modelId="{3FE1C3D9-C2C2-484E-A5D6-B578A380B736}" type="presOf" srcId="{51EFEA16-B279-49FE-967C-BB9C2DB653C8}" destId="{3FABAA4E-F101-4D28-969C-BA9DE71C2FB9}" srcOrd="0" destOrd="0" presId="urn:microsoft.com/office/officeart/2005/8/layout/chevron1"/>
    <dgm:cxn modelId="{D371584B-E03B-42BD-BC52-DEF659CF932F}" type="presParOf" srcId="{84F9D08C-1908-453C-A1DD-A5C1DB94E53A}" destId="{A089E9F3-5377-47F2-A9A0-BD02430C2932}" srcOrd="0" destOrd="0" presId="urn:microsoft.com/office/officeart/2005/8/layout/chevron1"/>
    <dgm:cxn modelId="{E120B3D0-E695-4053-9CCE-F93383BAFD80}" type="presParOf" srcId="{84F9D08C-1908-453C-A1DD-A5C1DB94E53A}" destId="{4AE9426C-A209-4C4A-8D89-F1C3F5CB4C86}" srcOrd="1" destOrd="0" presId="urn:microsoft.com/office/officeart/2005/8/layout/chevron1"/>
    <dgm:cxn modelId="{CBDEFB99-8E3A-4DA9-A615-3D435982ED64}" type="presParOf" srcId="{84F9D08C-1908-453C-A1DD-A5C1DB94E53A}" destId="{3FABAA4E-F101-4D28-969C-BA9DE71C2FB9}" srcOrd="2" destOrd="0" presId="urn:microsoft.com/office/officeart/2005/8/layout/chevron1"/>
    <dgm:cxn modelId="{8500D27A-AD7A-4934-88CE-AB32B61DDE1D}" type="presParOf" srcId="{84F9D08C-1908-453C-A1DD-A5C1DB94E53A}" destId="{BBF44DDF-11CD-4F14-9B79-403EA497B7FB}" srcOrd="3" destOrd="0" presId="urn:microsoft.com/office/officeart/2005/8/layout/chevron1"/>
    <dgm:cxn modelId="{14C198D9-9344-4162-8C03-DF5A83E5DE6E}" type="presParOf" srcId="{84F9D08C-1908-453C-A1DD-A5C1DB94E53A}" destId="{19CA77F3-15C7-4721-94BF-A08717AF5130}" srcOrd="4" destOrd="0" presId="urn:microsoft.com/office/officeart/2005/8/layout/chevron1"/>
    <dgm:cxn modelId="{4BADAABA-FA10-4A3D-8C74-CFD381168836}" type="presParOf" srcId="{84F9D08C-1908-453C-A1DD-A5C1DB94E53A}" destId="{C9F2273F-9FF0-496E-BD29-F08725A50496}" srcOrd="5" destOrd="0" presId="urn:microsoft.com/office/officeart/2005/8/layout/chevron1"/>
    <dgm:cxn modelId="{3ACB0AD0-B5D6-4AFB-AFE6-1CFCF0FD1F53}" type="presParOf" srcId="{84F9D08C-1908-453C-A1DD-A5C1DB94E53A}" destId="{3784EAFE-B416-4B10-8C33-E41CB436E72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0E245-CCB4-42C7-9C5C-FCF6A3D279D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EA04E5-4D9E-4B8B-AABA-2D0937AA24B2}">
      <dgm:prSet/>
      <dgm:spPr/>
      <dgm:t>
        <a:bodyPr/>
        <a:lstStyle/>
        <a:p>
          <a:r>
            <a:rPr lang="pl-PL"/>
            <a:t>Dapper </a:t>
          </a:r>
          <a:endParaRPr lang="en-US"/>
        </a:p>
      </dgm:t>
    </dgm:pt>
    <dgm:pt modelId="{C6D13CC1-0006-4522-8BE0-C787EE8C28EA}" type="parTrans" cxnId="{76D8C5B3-AF7C-4C42-A4B0-FC6F0E82333C}">
      <dgm:prSet/>
      <dgm:spPr/>
      <dgm:t>
        <a:bodyPr/>
        <a:lstStyle/>
        <a:p>
          <a:endParaRPr lang="en-US"/>
        </a:p>
      </dgm:t>
    </dgm:pt>
    <dgm:pt modelId="{B2E21ADF-2CC6-472D-883C-4A2FDBCD1471}" type="sibTrans" cxnId="{76D8C5B3-AF7C-4C42-A4B0-FC6F0E82333C}">
      <dgm:prSet/>
      <dgm:spPr/>
      <dgm:t>
        <a:bodyPr/>
        <a:lstStyle/>
        <a:p>
          <a:endParaRPr lang="en-US"/>
        </a:p>
      </dgm:t>
    </dgm:pt>
    <dgm:pt modelId="{649FB777-2F4F-46BD-AB2B-C7B2465B6A92}">
      <dgm:prSet/>
      <dgm:spPr/>
      <dgm:t>
        <a:bodyPr/>
        <a:lstStyle/>
        <a:p>
          <a:r>
            <a:rPr lang="pl-PL"/>
            <a:t>JSON</a:t>
          </a:r>
          <a:endParaRPr lang="en-US"/>
        </a:p>
      </dgm:t>
    </dgm:pt>
    <dgm:pt modelId="{8A05FF02-47DD-48ED-9BE8-2B510C63DBFF}" type="parTrans" cxnId="{F7DBB606-97C7-48E6-B4C5-17A9EC137928}">
      <dgm:prSet/>
      <dgm:spPr/>
      <dgm:t>
        <a:bodyPr/>
        <a:lstStyle/>
        <a:p>
          <a:endParaRPr lang="en-US"/>
        </a:p>
      </dgm:t>
    </dgm:pt>
    <dgm:pt modelId="{378C9240-761C-4956-AFE6-CD9AC94D647B}" type="sibTrans" cxnId="{F7DBB606-97C7-48E6-B4C5-17A9EC137928}">
      <dgm:prSet/>
      <dgm:spPr/>
      <dgm:t>
        <a:bodyPr/>
        <a:lstStyle/>
        <a:p>
          <a:endParaRPr lang="en-US"/>
        </a:p>
      </dgm:t>
    </dgm:pt>
    <dgm:pt modelId="{42A03CF5-0279-42F5-8977-753AF1835159}">
      <dgm:prSet/>
      <dgm:spPr/>
      <dgm:t>
        <a:bodyPr/>
        <a:lstStyle/>
        <a:p>
          <a:r>
            <a:rPr lang="pl-PL"/>
            <a:t>API</a:t>
          </a:r>
          <a:endParaRPr lang="en-US"/>
        </a:p>
      </dgm:t>
    </dgm:pt>
    <dgm:pt modelId="{FA077A94-D5D3-4EFD-A2EA-E80E03375611}" type="parTrans" cxnId="{93B6FD39-5E52-4EDE-A5A0-4CCED8215674}">
      <dgm:prSet/>
      <dgm:spPr/>
      <dgm:t>
        <a:bodyPr/>
        <a:lstStyle/>
        <a:p>
          <a:endParaRPr lang="en-US"/>
        </a:p>
      </dgm:t>
    </dgm:pt>
    <dgm:pt modelId="{0636AF24-CA7B-4E76-AD50-0EC99BF9AB88}" type="sibTrans" cxnId="{93B6FD39-5E52-4EDE-A5A0-4CCED8215674}">
      <dgm:prSet/>
      <dgm:spPr/>
      <dgm:t>
        <a:bodyPr/>
        <a:lstStyle/>
        <a:p>
          <a:endParaRPr lang="en-US"/>
        </a:p>
      </dgm:t>
    </dgm:pt>
    <dgm:pt modelId="{57E139F5-878B-4B67-A379-6D75E7949CF1}" type="pres">
      <dgm:prSet presAssocID="{EBE0E245-CCB4-42C7-9C5C-FCF6A3D279D5}" presName="outerComposite" presStyleCnt="0">
        <dgm:presLayoutVars>
          <dgm:chMax val="5"/>
          <dgm:dir/>
          <dgm:resizeHandles val="exact"/>
        </dgm:presLayoutVars>
      </dgm:prSet>
      <dgm:spPr/>
    </dgm:pt>
    <dgm:pt modelId="{F0FEC715-ED7D-4D06-9721-BC942BE49DD8}" type="pres">
      <dgm:prSet presAssocID="{EBE0E245-CCB4-42C7-9C5C-FCF6A3D279D5}" presName="dummyMaxCanvas" presStyleCnt="0">
        <dgm:presLayoutVars/>
      </dgm:prSet>
      <dgm:spPr/>
    </dgm:pt>
    <dgm:pt modelId="{50273DC7-539E-48D3-85D0-FBA1690769A3}" type="pres">
      <dgm:prSet presAssocID="{EBE0E245-CCB4-42C7-9C5C-FCF6A3D279D5}" presName="ThreeNodes_1" presStyleLbl="node1" presStyleIdx="0" presStyleCnt="3">
        <dgm:presLayoutVars>
          <dgm:bulletEnabled val="1"/>
        </dgm:presLayoutVars>
      </dgm:prSet>
      <dgm:spPr/>
    </dgm:pt>
    <dgm:pt modelId="{8A821A90-8CA0-47E4-BFBF-7A9449FA9BA6}" type="pres">
      <dgm:prSet presAssocID="{EBE0E245-CCB4-42C7-9C5C-FCF6A3D279D5}" presName="ThreeNodes_2" presStyleLbl="node1" presStyleIdx="1" presStyleCnt="3">
        <dgm:presLayoutVars>
          <dgm:bulletEnabled val="1"/>
        </dgm:presLayoutVars>
      </dgm:prSet>
      <dgm:spPr/>
    </dgm:pt>
    <dgm:pt modelId="{448FD41C-4609-44BF-8680-ECEB6589350C}" type="pres">
      <dgm:prSet presAssocID="{EBE0E245-CCB4-42C7-9C5C-FCF6A3D279D5}" presName="ThreeNodes_3" presStyleLbl="node1" presStyleIdx="2" presStyleCnt="3">
        <dgm:presLayoutVars>
          <dgm:bulletEnabled val="1"/>
        </dgm:presLayoutVars>
      </dgm:prSet>
      <dgm:spPr/>
    </dgm:pt>
    <dgm:pt modelId="{3CC90146-264B-4D97-90F5-88CCC44B59E4}" type="pres">
      <dgm:prSet presAssocID="{EBE0E245-CCB4-42C7-9C5C-FCF6A3D279D5}" presName="ThreeConn_1-2" presStyleLbl="fgAccFollowNode1" presStyleIdx="0" presStyleCnt="2">
        <dgm:presLayoutVars>
          <dgm:bulletEnabled val="1"/>
        </dgm:presLayoutVars>
      </dgm:prSet>
      <dgm:spPr/>
    </dgm:pt>
    <dgm:pt modelId="{FB908822-80B5-4EF3-A2A6-5911D52A6EFF}" type="pres">
      <dgm:prSet presAssocID="{EBE0E245-CCB4-42C7-9C5C-FCF6A3D279D5}" presName="ThreeConn_2-3" presStyleLbl="fgAccFollowNode1" presStyleIdx="1" presStyleCnt="2">
        <dgm:presLayoutVars>
          <dgm:bulletEnabled val="1"/>
        </dgm:presLayoutVars>
      </dgm:prSet>
      <dgm:spPr/>
    </dgm:pt>
    <dgm:pt modelId="{7287F395-8353-460E-B719-A9F2C2C12644}" type="pres">
      <dgm:prSet presAssocID="{EBE0E245-CCB4-42C7-9C5C-FCF6A3D279D5}" presName="ThreeNodes_1_text" presStyleLbl="node1" presStyleIdx="2" presStyleCnt="3">
        <dgm:presLayoutVars>
          <dgm:bulletEnabled val="1"/>
        </dgm:presLayoutVars>
      </dgm:prSet>
      <dgm:spPr/>
    </dgm:pt>
    <dgm:pt modelId="{C46FC3F5-67AE-4BFB-99F6-69EEE017816F}" type="pres">
      <dgm:prSet presAssocID="{EBE0E245-CCB4-42C7-9C5C-FCF6A3D279D5}" presName="ThreeNodes_2_text" presStyleLbl="node1" presStyleIdx="2" presStyleCnt="3">
        <dgm:presLayoutVars>
          <dgm:bulletEnabled val="1"/>
        </dgm:presLayoutVars>
      </dgm:prSet>
      <dgm:spPr/>
    </dgm:pt>
    <dgm:pt modelId="{2F0EC632-133F-48CD-ADF3-64519521F9B1}" type="pres">
      <dgm:prSet presAssocID="{EBE0E245-CCB4-42C7-9C5C-FCF6A3D279D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7DBB606-97C7-48E6-B4C5-17A9EC137928}" srcId="{EBE0E245-CCB4-42C7-9C5C-FCF6A3D279D5}" destId="{649FB777-2F4F-46BD-AB2B-C7B2465B6A92}" srcOrd="1" destOrd="0" parTransId="{8A05FF02-47DD-48ED-9BE8-2B510C63DBFF}" sibTransId="{378C9240-761C-4956-AFE6-CD9AC94D647B}"/>
    <dgm:cxn modelId="{59FF870B-2EC5-43E6-BEBF-F1A6B697ECA6}" type="presOf" srcId="{EBE0E245-CCB4-42C7-9C5C-FCF6A3D279D5}" destId="{57E139F5-878B-4B67-A379-6D75E7949CF1}" srcOrd="0" destOrd="0" presId="urn:microsoft.com/office/officeart/2005/8/layout/vProcess5"/>
    <dgm:cxn modelId="{DC93CD0F-FD95-4546-85AF-F0F335F7FB67}" type="presOf" srcId="{378C9240-761C-4956-AFE6-CD9AC94D647B}" destId="{FB908822-80B5-4EF3-A2A6-5911D52A6EFF}" srcOrd="0" destOrd="0" presId="urn:microsoft.com/office/officeart/2005/8/layout/vProcess5"/>
    <dgm:cxn modelId="{EA4E7D16-857D-4E50-B5E9-56A38403A521}" type="presOf" srcId="{48EA04E5-4D9E-4B8B-AABA-2D0937AA24B2}" destId="{7287F395-8353-460E-B719-A9F2C2C12644}" srcOrd="1" destOrd="0" presId="urn:microsoft.com/office/officeart/2005/8/layout/vProcess5"/>
    <dgm:cxn modelId="{93B6FD39-5E52-4EDE-A5A0-4CCED8215674}" srcId="{EBE0E245-CCB4-42C7-9C5C-FCF6A3D279D5}" destId="{42A03CF5-0279-42F5-8977-753AF1835159}" srcOrd="2" destOrd="0" parTransId="{FA077A94-D5D3-4EFD-A2EA-E80E03375611}" sibTransId="{0636AF24-CA7B-4E76-AD50-0EC99BF9AB88}"/>
    <dgm:cxn modelId="{6D817B61-B48A-4062-9B5D-480594325FD7}" type="presOf" srcId="{B2E21ADF-2CC6-472D-883C-4A2FDBCD1471}" destId="{3CC90146-264B-4D97-90F5-88CCC44B59E4}" srcOrd="0" destOrd="0" presId="urn:microsoft.com/office/officeart/2005/8/layout/vProcess5"/>
    <dgm:cxn modelId="{72FE3789-931E-4514-B149-414D5FFECC22}" type="presOf" srcId="{42A03CF5-0279-42F5-8977-753AF1835159}" destId="{448FD41C-4609-44BF-8680-ECEB6589350C}" srcOrd="0" destOrd="0" presId="urn:microsoft.com/office/officeart/2005/8/layout/vProcess5"/>
    <dgm:cxn modelId="{FDB0D595-5318-4D6C-90CB-411A9CC2C335}" type="presOf" srcId="{649FB777-2F4F-46BD-AB2B-C7B2465B6A92}" destId="{C46FC3F5-67AE-4BFB-99F6-69EEE017816F}" srcOrd="1" destOrd="0" presId="urn:microsoft.com/office/officeart/2005/8/layout/vProcess5"/>
    <dgm:cxn modelId="{0197AC9D-5E08-49E9-859E-AB733FB39733}" type="presOf" srcId="{42A03CF5-0279-42F5-8977-753AF1835159}" destId="{2F0EC632-133F-48CD-ADF3-64519521F9B1}" srcOrd="1" destOrd="0" presId="urn:microsoft.com/office/officeart/2005/8/layout/vProcess5"/>
    <dgm:cxn modelId="{76D8C5B3-AF7C-4C42-A4B0-FC6F0E82333C}" srcId="{EBE0E245-CCB4-42C7-9C5C-FCF6A3D279D5}" destId="{48EA04E5-4D9E-4B8B-AABA-2D0937AA24B2}" srcOrd="0" destOrd="0" parTransId="{C6D13CC1-0006-4522-8BE0-C787EE8C28EA}" sibTransId="{B2E21ADF-2CC6-472D-883C-4A2FDBCD1471}"/>
    <dgm:cxn modelId="{8DE7E6CB-692A-4954-8F38-DBA0154FDE48}" type="presOf" srcId="{48EA04E5-4D9E-4B8B-AABA-2D0937AA24B2}" destId="{50273DC7-539E-48D3-85D0-FBA1690769A3}" srcOrd="0" destOrd="0" presId="urn:microsoft.com/office/officeart/2005/8/layout/vProcess5"/>
    <dgm:cxn modelId="{D5EC69FE-D3CB-4A76-8B61-BD3880BEDF6F}" type="presOf" srcId="{649FB777-2F4F-46BD-AB2B-C7B2465B6A92}" destId="{8A821A90-8CA0-47E4-BFBF-7A9449FA9BA6}" srcOrd="0" destOrd="0" presId="urn:microsoft.com/office/officeart/2005/8/layout/vProcess5"/>
    <dgm:cxn modelId="{C8A77E88-49F5-460D-BABF-D8D84F381531}" type="presParOf" srcId="{57E139F5-878B-4B67-A379-6D75E7949CF1}" destId="{F0FEC715-ED7D-4D06-9721-BC942BE49DD8}" srcOrd="0" destOrd="0" presId="urn:microsoft.com/office/officeart/2005/8/layout/vProcess5"/>
    <dgm:cxn modelId="{B4DA2FDB-A249-4C51-BBAD-2CCE2CB60D70}" type="presParOf" srcId="{57E139F5-878B-4B67-A379-6D75E7949CF1}" destId="{50273DC7-539E-48D3-85D0-FBA1690769A3}" srcOrd="1" destOrd="0" presId="urn:microsoft.com/office/officeart/2005/8/layout/vProcess5"/>
    <dgm:cxn modelId="{BA7CE91D-20CB-40FE-BFCD-2DFFD192A879}" type="presParOf" srcId="{57E139F5-878B-4B67-A379-6D75E7949CF1}" destId="{8A821A90-8CA0-47E4-BFBF-7A9449FA9BA6}" srcOrd="2" destOrd="0" presId="urn:microsoft.com/office/officeart/2005/8/layout/vProcess5"/>
    <dgm:cxn modelId="{46254B5F-9191-43F1-B25C-53B64D6660F9}" type="presParOf" srcId="{57E139F5-878B-4B67-A379-6D75E7949CF1}" destId="{448FD41C-4609-44BF-8680-ECEB6589350C}" srcOrd="3" destOrd="0" presId="urn:microsoft.com/office/officeart/2005/8/layout/vProcess5"/>
    <dgm:cxn modelId="{9D7940D5-FA38-4BCC-89E4-C3A1A86B9832}" type="presParOf" srcId="{57E139F5-878B-4B67-A379-6D75E7949CF1}" destId="{3CC90146-264B-4D97-90F5-88CCC44B59E4}" srcOrd="4" destOrd="0" presId="urn:microsoft.com/office/officeart/2005/8/layout/vProcess5"/>
    <dgm:cxn modelId="{A38C94B1-C503-4112-B2B3-1E2493CA40B1}" type="presParOf" srcId="{57E139F5-878B-4B67-A379-6D75E7949CF1}" destId="{FB908822-80B5-4EF3-A2A6-5911D52A6EFF}" srcOrd="5" destOrd="0" presId="urn:microsoft.com/office/officeart/2005/8/layout/vProcess5"/>
    <dgm:cxn modelId="{6AF23AE8-3AC3-4607-BC79-1B2DC7B9A7B9}" type="presParOf" srcId="{57E139F5-878B-4B67-A379-6D75E7949CF1}" destId="{7287F395-8353-460E-B719-A9F2C2C12644}" srcOrd="6" destOrd="0" presId="urn:microsoft.com/office/officeart/2005/8/layout/vProcess5"/>
    <dgm:cxn modelId="{FD48A3CB-469E-46AB-9483-96B663255D19}" type="presParOf" srcId="{57E139F5-878B-4B67-A379-6D75E7949CF1}" destId="{C46FC3F5-67AE-4BFB-99F6-69EEE017816F}" srcOrd="7" destOrd="0" presId="urn:microsoft.com/office/officeart/2005/8/layout/vProcess5"/>
    <dgm:cxn modelId="{E648FFAC-FEFC-46CB-9776-5859CDB20592}" type="presParOf" srcId="{57E139F5-878B-4B67-A379-6D75E7949CF1}" destId="{2F0EC632-133F-48CD-ADF3-64519521F9B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B37EB-3D97-4B55-A7ED-1B67031E8FF5}" type="doc">
      <dgm:prSet loTypeId="urn:microsoft.com/office/officeart/2005/8/layout/chevron1" loCatId="process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1EFEA16-B279-49FE-967C-BB9C2DB653C8}">
      <dgm:prSet/>
      <dgm:spPr>
        <a:solidFill>
          <a:srgbClr val="FFC000"/>
        </a:solidFill>
      </dgm:spPr>
      <dgm:t>
        <a:bodyPr/>
        <a:lstStyle/>
        <a:p>
          <a:r>
            <a:rPr lang="pl-PL" dirty="0"/>
            <a:t>ASP.NET </a:t>
          </a:r>
          <a:r>
            <a:rPr lang="pl-PL" dirty="0" err="1"/>
            <a:t>WebForms</a:t>
          </a:r>
          <a:endParaRPr lang="en-US" dirty="0"/>
        </a:p>
      </dgm:t>
    </dgm:pt>
    <dgm:pt modelId="{FBA7960A-C9D7-447F-9935-E2FFD7EC336C}" type="parTrans" cxnId="{93127933-9C8E-4C00-B5B3-E56A26BD1179}">
      <dgm:prSet/>
      <dgm:spPr/>
      <dgm:t>
        <a:bodyPr/>
        <a:lstStyle/>
        <a:p>
          <a:endParaRPr lang="en-US"/>
        </a:p>
      </dgm:t>
    </dgm:pt>
    <dgm:pt modelId="{98435EEE-F649-4B85-83A8-ADE42366B9CD}" type="sibTrans" cxnId="{93127933-9C8E-4C00-B5B3-E56A26BD1179}">
      <dgm:prSet/>
      <dgm:spPr/>
      <dgm:t>
        <a:bodyPr/>
        <a:lstStyle/>
        <a:p>
          <a:endParaRPr lang="en-US"/>
        </a:p>
      </dgm:t>
    </dgm:pt>
    <dgm:pt modelId="{7DD8BFA9-8CE1-416D-A53A-68829D414CCC}">
      <dgm:prSet/>
      <dgm:spPr>
        <a:solidFill>
          <a:srgbClr val="00B0F0"/>
        </a:solidFill>
      </dgm:spPr>
      <dgm:t>
        <a:bodyPr/>
        <a:lstStyle/>
        <a:p>
          <a:r>
            <a:rPr lang="pl-PL" dirty="0"/>
            <a:t>ASP.NET MVC</a:t>
          </a:r>
          <a:endParaRPr lang="en-US" dirty="0"/>
        </a:p>
      </dgm:t>
    </dgm:pt>
    <dgm:pt modelId="{47115E4D-A0CE-4FA4-B220-1C4608F312E3}" type="parTrans" cxnId="{09BE4F60-19A7-4BD6-8CDE-4E420CE8FCD9}">
      <dgm:prSet/>
      <dgm:spPr/>
      <dgm:t>
        <a:bodyPr/>
        <a:lstStyle/>
        <a:p>
          <a:endParaRPr lang="en-US"/>
        </a:p>
      </dgm:t>
    </dgm:pt>
    <dgm:pt modelId="{40E8B064-EAAE-4503-A045-0A067DB7FDBA}" type="sibTrans" cxnId="{09BE4F60-19A7-4BD6-8CDE-4E420CE8FCD9}">
      <dgm:prSet/>
      <dgm:spPr/>
      <dgm:t>
        <a:bodyPr/>
        <a:lstStyle/>
        <a:p>
          <a:endParaRPr lang="en-US"/>
        </a:p>
      </dgm:t>
    </dgm:pt>
    <dgm:pt modelId="{84F9D08C-1908-453C-A1DD-A5C1DB94E53A}" type="pres">
      <dgm:prSet presAssocID="{90CB37EB-3D97-4B55-A7ED-1B67031E8FF5}" presName="Name0" presStyleCnt="0">
        <dgm:presLayoutVars>
          <dgm:dir/>
          <dgm:animLvl val="lvl"/>
          <dgm:resizeHandles val="exact"/>
        </dgm:presLayoutVars>
      </dgm:prSet>
      <dgm:spPr/>
    </dgm:pt>
    <dgm:pt modelId="{3FABAA4E-F101-4D28-969C-BA9DE71C2FB9}" type="pres">
      <dgm:prSet presAssocID="{51EFEA16-B279-49FE-967C-BB9C2DB653C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BF44DDF-11CD-4F14-9B79-403EA497B7FB}" type="pres">
      <dgm:prSet presAssocID="{98435EEE-F649-4B85-83A8-ADE42366B9CD}" presName="parTxOnlySpace" presStyleCnt="0"/>
      <dgm:spPr/>
    </dgm:pt>
    <dgm:pt modelId="{19CA77F3-15C7-4721-94BF-A08717AF5130}" type="pres">
      <dgm:prSet presAssocID="{7DD8BFA9-8CE1-416D-A53A-68829D414CC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93127933-9C8E-4C00-B5B3-E56A26BD1179}" srcId="{90CB37EB-3D97-4B55-A7ED-1B67031E8FF5}" destId="{51EFEA16-B279-49FE-967C-BB9C2DB653C8}" srcOrd="0" destOrd="0" parTransId="{FBA7960A-C9D7-447F-9935-E2FFD7EC336C}" sibTransId="{98435EEE-F649-4B85-83A8-ADE42366B9CD}"/>
    <dgm:cxn modelId="{09BE4F60-19A7-4BD6-8CDE-4E420CE8FCD9}" srcId="{90CB37EB-3D97-4B55-A7ED-1B67031E8FF5}" destId="{7DD8BFA9-8CE1-416D-A53A-68829D414CCC}" srcOrd="1" destOrd="0" parTransId="{47115E4D-A0CE-4FA4-B220-1C4608F312E3}" sibTransId="{40E8B064-EAAE-4503-A045-0A067DB7FDBA}"/>
    <dgm:cxn modelId="{9EC9A769-A12A-48F5-90D7-C68C825A0760}" type="presOf" srcId="{90CB37EB-3D97-4B55-A7ED-1B67031E8FF5}" destId="{84F9D08C-1908-453C-A1DD-A5C1DB94E53A}" srcOrd="0" destOrd="0" presId="urn:microsoft.com/office/officeart/2005/8/layout/chevron1"/>
    <dgm:cxn modelId="{59512853-70B4-4623-BBF3-1DC2BDED3837}" type="presOf" srcId="{7DD8BFA9-8CE1-416D-A53A-68829D414CCC}" destId="{19CA77F3-15C7-4721-94BF-A08717AF5130}" srcOrd="0" destOrd="0" presId="urn:microsoft.com/office/officeart/2005/8/layout/chevron1"/>
    <dgm:cxn modelId="{3FE1C3D9-C2C2-484E-A5D6-B578A380B736}" type="presOf" srcId="{51EFEA16-B279-49FE-967C-BB9C2DB653C8}" destId="{3FABAA4E-F101-4D28-969C-BA9DE71C2FB9}" srcOrd="0" destOrd="0" presId="urn:microsoft.com/office/officeart/2005/8/layout/chevron1"/>
    <dgm:cxn modelId="{CBDEFB99-8E3A-4DA9-A615-3D435982ED64}" type="presParOf" srcId="{84F9D08C-1908-453C-A1DD-A5C1DB94E53A}" destId="{3FABAA4E-F101-4D28-969C-BA9DE71C2FB9}" srcOrd="0" destOrd="0" presId="urn:microsoft.com/office/officeart/2005/8/layout/chevron1"/>
    <dgm:cxn modelId="{8500D27A-AD7A-4934-88CE-AB32B61DDE1D}" type="presParOf" srcId="{84F9D08C-1908-453C-A1DD-A5C1DB94E53A}" destId="{BBF44DDF-11CD-4F14-9B79-403EA497B7FB}" srcOrd="1" destOrd="0" presId="urn:microsoft.com/office/officeart/2005/8/layout/chevron1"/>
    <dgm:cxn modelId="{14C198D9-9344-4162-8C03-DF5A83E5DE6E}" type="presParOf" srcId="{84F9D08C-1908-453C-A1DD-A5C1DB94E53A}" destId="{19CA77F3-15C7-4721-94BF-A08717AF513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9E9F3-5377-47F2-A9A0-BD02430C2932}">
      <dsp:nvSpPr>
        <dsp:cNvPr id="0" name=""/>
        <dsp:cNvSpPr/>
      </dsp:nvSpPr>
      <dsp:spPr>
        <a:xfrm>
          <a:off x="5090" y="1420058"/>
          <a:ext cx="2962944" cy="118517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ASP.NET </a:t>
          </a:r>
          <a:r>
            <a:rPr lang="pl-PL" sz="2900" kern="1200" dirty="0" err="1"/>
            <a:t>WebSite</a:t>
          </a:r>
          <a:endParaRPr lang="en-US" sz="2900" kern="1200" dirty="0"/>
        </a:p>
      </dsp:txBody>
      <dsp:txXfrm>
        <a:off x="597679" y="1420058"/>
        <a:ext cx="1777767" cy="1185177"/>
      </dsp:txXfrm>
    </dsp:sp>
    <dsp:sp modelId="{3FABAA4E-F101-4D28-969C-BA9DE71C2FB9}">
      <dsp:nvSpPr>
        <dsp:cNvPr id="0" name=""/>
        <dsp:cNvSpPr/>
      </dsp:nvSpPr>
      <dsp:spPr>
        <a:xfrm>
          <a:off x="2671739" y="1420058"/>
          <a:ext cx="2962944" cy="1185177"/>
        </a:xfrm>
        <a:prstGeom prst="chevron">
          <a:avLst/>
        </a:prstGeom>
        <a:solidFill>
          <a:srgbClr val="FFC000"/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ASP.NET </a:t>
          </a:r>
          <a:r>
            <a:rPr lang="pl-PL" sz="2900" kern="1200" dirty="0" err="1"/>
            <a:t>WebForms</a:t>
          </a:r>
          <a:endParaRPr lang="en-US" sz="2900" kern="1200" dirty="0"/>
        </a:p>
      </dsp:txBody>
      <dsp:txXfrm>
        <a:off x="3264328" y="1420058"/>
        <a:ext cx="1777767" cy="1185177"/>
      </dsp:txXfrm>
    </dsp:sp>
    <dsp:sp modelId="{19CA77F3-15C7-4721-94BF-A08717AF5130}">
      <dsp:nvSpPr>
        <dsp:cNvPr id="0" name=""/>
        <dsp:cNvSpPr/>
      </dsp:nvSpPr>
      <dsp:spPr>
        <a:xfrm>
          <a:off x="5338389" y="1420058"/>
          <a:ext cx="2962944" cy="1185177"/>
        </a:xfrm>
        <a:prstGeom prst="chevron">
          <a:avLst/>
        </a:prstGeom>
        <a:solidFill>
          <a:srgbClr val="00B0F0"/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ASP.NET MVC</a:t>
          </a:r>
          <a:endParaRPr lang="en-US" sz="2900" kern="1200" dirty="0"/>
        </a:p>
      </dsp:txBody>
      <dsp:txXfrm>
        <a:off x="5930978" y="1420058"/>
        <a:ext cx="1777767" cy="1185177"/>
      </dsp:txXfrm>
    </dsp:sp>
    <dsp:sp modelId="{3784EAFE-B416-4B10-8C33-E41CB436E722}">
      <dsp:nvSpPr>
        <dsp:cNvPr id="0" name=""/>
        <dsp:cNvSpPr/>
      </dsp:nvSpPr>
      <dsp:spPr>
        <a:xfrm>
          <a:off x="8005038" y="1420058"/>
          <a:ext cx="2962944" cy="1185177"/>
        </a:xfrm>
        <a:prstGeom prst="chevron">
          <a:avLst/>
        </a:prstGeom>
        <a:solidFill>
          <a:srgbClr val="7030A0"/>
        </a:solidFill>
        <a:ln w="19050" cap="rnd" cmpd="sng" algn="ctr">
          <a:solidFill>
            <a:schemeClr val="accent1"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ASP.NET CORE MVC</a:t>
          </a:r>
          <a:endParaRPr lang="en-US" sz="2900" kern="1200" dirty="0"/>
        </a:p>
      </dsp:txBody>
      <dsp:txXfrm>
        <a:off x="8597627" y="1420058"/>
        <a:ext cx="1777767" cy="1185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73DC7-539E-48D3-85D0-FBA1690769A3}">
      <dsp:nvSpPr>
        <dsp:cNvPr id="0" name=""/>
        <dsp:cNvSpPr/>
      </dsp:nvSpPr>
      <dsp:spPr>
        <a:xfrm>
          <a:off x="0" y="0"/>
          <a:ext cx="8611711" cy="10154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/>
            <a:t>Dapper </a:t>
          </a:r>
          <a:endParaRPr lang="en-US" sz="4400" kern="1200"/>
        </a:p>
      </dsp:txBody>
      <dsp:txXfrm>
        <a:off x="29741" y="29741"/>
        <a:ext cx="7515973" cy="955957"/>
      </dsp:txXfrm>
    </dsp:sp>
    <dsp:sp modelId="{8A821A90-8CA0-47E4-BFBF-7A9449FA9BA6}">
      <dsp:nvSpPr>
        <dsp:cNvPr id="0" name=""/>
        <dsp:cNvSpPr/>
      </dsp:nvSpPr>
      <dsp:spPr>
        <a:xfrm>
          <a:off x="759856" y="1184679"/>
          <a:ext cx="8611711" cy="1015439"/>
        </a:xfrm>
        <a:prstGeom prst="roundRect">
          <a:avLst>
            <a:gd name="adj" fmla="val 10000"/>
          </a:avLst>
        </a:prstGeom>
        <a:solidFill>
          <a:schemeClr val="accent2">
            <a:hueOff val="806792"/>
            <a:satOff val="-428"/>
            <a:lumOff val="28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/>
            <a:t>JSON</a:t>
          </a:r>
          <a:endParaRPr lang="en-US" sz="4400" kern="1200"/>
        </a:p>
      </dsp:txBody>
      <dsp:txXfrm>
        <a:off x="789597" y="1214420"/>
        <a:ext cx="7132336" cy="955957"/>
      </dsp:txXfrm>
    </dsp:sp>
    <dsp:sp modelId="{448FD41C-4609-44BF-8680-ECEB6589350C}">
      <dsp:nvSpPr>
        <dsp:cNvPr id="0" name=""/>
        <dsp:cNvSpPr/>
      </dsp:nvSpPr>
      <dsp:spPr>
        <a:xfrm>
          <a:off x="1519713" y="2369359"/>
          <a:ext cx="8611711" cy="1015439"/>
        </a:xfrm>
        <a:prstGeom prst="roundRect">
          <a:avLst>
            <a:gd name="adj" fmla="val 10000"/>
          </a:avLst>
        </a:prstGeom>
        <a:solidFill>
          <a:schemeClr val="accent2">
            <a:hueOff val="1613584"/>
            <a:satOff val="-856"/>
            <a:lumOff val="568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/>
            <a:t>API</a:t>
          </a:r>
          <a:endParaRPr lang="en-US" sz="4400" kern="1200"/>
        </a:p>
      </dsp:txBody>
      <dsp:txXfrm>
        <a:off x="1549454" y="2399100"/>
        <a:ext cx="7132336" cy="955957"/>
      </dsp:txXfrm>
    </dsp:sp>
    <dsp:sp modelId="{3CC90146-264B-4D97-90F5-88CCC44B59E4}">
      <dsp:nvSpPr>
        <dsp:cNvPr id="0" name=""/>
        <dsp:cNvSpPr/>
      </dsp:nvSpPr>
      <dsp:spPr>
        <a:xfrm>
          <a:off x="7951675" y="770041"/>
          <a:ext cx="660035" cy="6600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100183" y="770041"/>
        <a:ext cx="363019" cy="496676"/>
      </dsp:txXfrm>
    </dsp:sp>
    <dsp:sp modelId="{FB908822-80B5-4EF3-A2A6-5911D52A6EFF}">
      <dsp:nvSpPr>
        <dsp:cNvPr id="0" name=""/>
        <dsp:cNvSpPr/>
      </dsp:nvSpPr>
      <dsp:spPr>
        <a:xfrm>
          <a:off x="8711532" y="1947951"/>
          <a:ext cx="660035" cy="6600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008867"/>
            <a:satOff val="1483"/>
            <a:lumOff val="93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2008867"/>
              <a:satOff val="1483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860040" y="1947951"/>
        <a:ext cx="363019" cy="496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BAA4E-F101-4D28-969C-BA9DE71C2FB9}">
      <dsp:nvSpPr>
        <dsp:cNvPr id="0" name=""/>
        <dsp:cNvSpPr/>
      </dsp:nvSpPr>
      <dsp:spPr>
        <a:xfrm>
          <a:off x="9644" y="859617"/>
          <a:ext cx="5765149" cy="2306059"/>
        </a:xfrm>
        <a:prstGeom prst="chevron">
          <a:avLst/>
        </a:prstGeom>
        <a:solidFill>
          <a:srgbClr val="FFC000"/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28" tIns="74676" rIns="74676" bIns="74676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600" kern="1200" dirty="0"/>
            <a:t>ASP.NET </a:t>
          </a:r>
          <a:r>
            <a:rPr lang="pl-PL" sz="5600" kern="1200" dirty="0" err="1"/>
            <a:t>WebForms</a:t>
          </a:r>
          <a:endParaRPr lang="en-US" sz="5600" kern="1200" dirty="0"/>
        </a:p>
      </dsp:txBody>
      <dsp:txXfrm>
        <a:off x="1162674" y="859617"/>
        <a:ext cx="3459090" cy="2306059"/>
      </dsp:txXfrm>
    </dsp:sp>
    <dsp:sp modelId="{19CA77F3-15C7-4721-94BF-A08717AF5130}">
      <dsp:nvSpPr>
        <dsp:cNvPr id="0" name=""/>
        <dsp:cNvSpPr/>
      </dsp:nvSpPr>
      <dsp:spPr>
        <a:xfrm>
          <a:off x="5198279" y="859617"/>
          <a:ext cx="5765149" cy="2306059"/>
        </a:xfrm>
        <a:prstGeom prst="chevron">
          <a:avLst/>
        </a:prstGeom>
        <a:solidFill>
          <a:srgbClr val="00B0F0"/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28" tIns="74676" rIns="74676" bIns="74676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600" kern="1200" dirty="0"/>
            <a:t>ASP.NET MVC</a:t>
          </a:r>
          <a:endParaRPr lang="en-US" sz="5600" kern="1200" dirty="0"/>
        </a:p>
      </dsp:txBody>
      <dsp:txXfrm>
        <a:off x="6351309" y="859617"/>
        <a:ext cx="3459090" cy="2306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6A69E-215F-4EB1-B9CD-C2FBC5B5C362}" type="datetimeFigureOut">
              <a:rPr lang="pl-PL"/>
              <a:t>2019-09-17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4F9E7-FE20-4EA8-90DD-B79067131F9A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45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2941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860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Dobre praktyki:</a:t>
            </a:r>
          </a:p>
          <a:p>
            <a:pPr marL="228600" indent="-228600">
              <a:buAutoNum type="arabicPeriod"/>
            </a:pPr>
            <a:r>
              <a:rPr lang="pl-PL" dirty="0"/>
              <a:t>SOLID</a:t>
            </a:r>
          </a:p>
          <a:p>
            <a:pPr marL="228600" indent="-228600">
              <a:buAutoNum type="arabicPeriod"/>
            </a:pPr>
            <a:r>
              <a:rPr lang="pl-PL" dirty="0"/>
              <a:t>Wzorce projektowe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176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Spaghetti kod o ile jestem fanem włoskiej kuchni o tyle spaghetti kod nie jest tym co chciałbym zobaczyć w projekcie.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1354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cs typeface="Calibri"/>
              </a:rPr>
              <a:t>Ośmiotysięczniki niektórzy próbowali wielu poległo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7192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8689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336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026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1044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cs typeface="Calibri"/>
              </a:rPr>
              <a:t>Trzeba dokonać wyboru.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199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cs typeface="Calibri"/>
              </a:rPr>
              <a:t>Zwolnic się link do wzoru wypowiedzenia na slajdzie MEM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710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cs typeface="Calibri"/>
              </a:rPr>
              <a:t>Zwolnic się link do wzoru wypowiedzenia na slajdzie MEM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4930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cs typeface="Calibri"/>
              </a:rPr>
              <a:t>Kąpiele błotne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7918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cs typeface="Calibri"/>
              </a:rPr>
              <a:t>MEM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6981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Kilka przykładów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6685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608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Ustalenie prawdy w projekcie jest bardzo ważne, na tą chwile mamy potężne narzędzie jakim jest event </a:t>
            </a:r>
            <a:r>
              <a:rPr lang="pl-PL" dirty="0" err="1"/>
              <a:t>storming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3405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3529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7343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5709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5769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07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/>
              <a:t>Nowe technologie (</a:t>
            </a:r>
            <a:r>
              <a:rPr lang="pl-PL" sz="1200" dirty="0" err="1"/>
              <a:t>dokery</a:t>
            </a:r>
            <a:r>
              <a:rPr lang="pl-PL" sz="1200" dirty="0"/>
              <a:t> i inne kubki)</a:t>
            </a:r>
          </a:p>
          <a:p>
            <a:r>
              <a:rPr lang="pl-PL" sz="1200" dirty="0"/>
              <a:t>Najnowsze biblioteki</a:t>
            </a:r>
          </a:p>
          <a:p>
            <a:r>
              <a:rPr lang="pl-PL" sz="1200" dirty="0"/>
              <a:t>Stosowanie wzorców projektowych</a:t>
            </a:r>
          </a:p>
          <a:p>
            <a:r>
              <a:rPr lang="pl-PL" sz="1200" dirty="0"/>
              <a:t>SOLID</a:t>
            </a:r>
          </a:p>
          <a:p>
            <a:r>
              <a:rPr lang="pl-PL" sz="1200" dirty="0"/>
              <a:t>Utrzymywana dokumentacja</a:t>
            </a:r>
          </a:p>
          <a:p>
            <a:r>
              <a:rPr lang="pl-PL" sz="1200" dirty="0"/>
              <a:t>Pokrycie testami 200% </a:t>
            </a:r>
            <a:r>
              <a:rPr lang="pl-PL" sz="1200" dirty="0">
                <a:sym typeface="Wingdings" panose="05000000000000000000" pitchFamily="2" charset="2"/>
              </a:rPr>
              <a:t>:)</a:t>
            </a:r>
            <a:endParaRPr lang="pl-PL" sz="1200" dirty="0"/>
          </a:p>
          <a:p>
            <a:r>
              <a:rPr lang="pl-PL" sz="1200" dirty="0"/>
              <a:t>Utrzymywane testy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5546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42628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9939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/>
              <a:t>Jakie testy</a:t>
            </a:r>
          </a:p>
          <a:p>
            <a:r>
              <a:rPr lang="pl-PL" sz="1200" dirty="0"/>
              <a:t>Co testować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13856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8145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Coś wchodzi coś wychodzi</a:t>
            </a:r>
          </a:p>
          <a:p>
            <a:r>
              <a:rPr lang="pl-PL" dirty="0"/>
              <a:t>Czasami błędy nie są znane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2321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5873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71098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33234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42641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34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41603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Bardzo ważne</a:t>
            </a:r>
          </a:p>
          <a:p>
            <a:r>
              <a:rPr lang="pl-PL" dirty="0"/>
              <a:t>Budowanie zaufania</a:t>
            </a:r>
          </a:p>
          <a:p>
            <a:r>
              <a:rPr lang="pl-PL" dirty="0"/>
              <a:t>Odbudowanie zaufania</a:t>
            </a:r>
          </a:p>
          <a:p>
            <a:r>
              <a:rPr lang="pl-PL" dirty="0"/>
              <a:t>Pokarzmy ze słuchamy klienta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0680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59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4012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0974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To się sprawdziło w moim przypadku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39618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8346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67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78933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69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825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4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5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075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9806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2632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4400" dirty="0"/>
              <a:t>Brak lub nie utrzymywane testy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4F9E7-FE20-4EA8-90DD-B79067131F9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62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0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7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13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6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79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98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3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6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7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6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7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0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0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2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64DE79-268F-4C1A-8933-263129D2AF90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56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126522" y="2435887"/>
            <a:ext cx="7197726" cy="36684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9600" dirty="0">
                <a:cs typeface="Calibri Light"/>
              </a:rPr>
              <a:t>OSWOIĆ SPUŚCIZNĘ (</a:t>
            </a:r>
            <a:r>
              <a:rPr lang="pl-PL" sz="9600" dirty="0" err="1">
                <a:cs typeface="Calibri Light"/>
              </a:rPr>
              <a:t>Legacy</a:t>
            </a:r>
            <a:r>
              <a:rPr lang="pl-PL" sz="9600" dirty="0">
                <a:cs typeface="Calibri Light"/>
              </a:rPr>
              <a:t>)</a:t>
            </a:r>
            <a:endParaRPr lang="pl-PL" sz="9600" dirty="0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3DF462-8CD8-48AD-A683-77E354CF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5" y="2142067"/>
            <a:ext cx="11512061" cy="3649133"/>
          </a:xfrm>
        </p:spPr>
        <p:txBody>
          <a:bodyPr/>
          <a:lstStyle/>
          <a:p>
            <a:pPr marL="0" indent="0" algn="ctr">
              <a:buNone/>
            </a:pPr>
            <a:r>
              <a:rPr lang="pl-PL" sz="4400" dirty="0"/>
              <a:t>„</a:t>
            </a:r>
            <a:r>
              <a:rPr lang="en-US" sz="4400" dirty="0"/>
              <a:t>To me, legacy code is simply code without tests.</a:t>
            </a:r>
            <a:r>
              <a:rPr lang="pl-PL" sz="4400" dirty="0"/>
              <a:t>”</a:t>
            </a:r>
          </a:p>
          <a:p>
            <a:pPr marL="0" indent="0" algn="r">
              <a:buNone/>
            </a:pPr>
            <a:r>
              <a:rPr lang="en-US" sz="2400" dirty="0"/>
              <a:t>Michael C. Feathers </a:t>
            </a:r>
            <a:r>
              <a:rPr lang="pl-PL" sz="2400" dirty="0"/>
              <a:t>„</a:t>
            </a:r>
            <a:r>
              <a:rPr lang="en-US" sz="2400" dirty="0"/>
              <a:t>Working Effectively with Legacy Code”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2691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>
            <a:extLst>
              <a:ext uri="{FF2B5EF4-FFF2-40B4-BE49-F238E27FC236}">
                <a16:creationId xmlns:a16="http://schemas.microsoft.com/office/drawing/2014/main" id="{26BAC96C-8326-45CF-9033-49A08C17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2F74A1-F6D0-4104-8C21-D574125F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824" y="4459734"/>
            <a:ext cx="5700416" cy="141285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pl-PL" sz="5400" dirty="0"/>
              <a:t>Brak Dobrych praktyk</a:t>
            </a:r>
            <a:endParaRPr lang="en-US" sz="5400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53F32F4-4B4C-47E1-8F7F-790BD85BB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id="{125A1015-CF37-4E19-91D2-3AD6A8563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60D824D-2820-4448-9773-CDD279A32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750582C3-FB10-4D22-B7D7-66867BC12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A551864A-11F1-469C-B424-1F3A624C4A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8D13DDAE-9F24-4A16-B364-04293D4B2B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415E573E-3D8D-43CE-943A-B72181886D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ED7A7299-2E06-4E78-A6BC-9D6DBCCBCA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AC10D1F1-B02A-45CB-9249-0A34A0FA18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97B445E6-FC9E-4BBE-9684-9D27A3B009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D7B94B0B-1E86-445C-94E3-9C477953D2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47B8F27-EFDA-4971-9967-175C56A35B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F4707D83-8210-46C9-9207-BC41CDE43B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C751A7-EF27-4026-BCA6-9D7887300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E4622293-4219-4FC4-83B4-6A64E43D7D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66AFCFBD-21FA-4B97-B72E-A875F2D4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3A29B562-3336-444F-BCA3-4FA263035C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DEE03CE6-F602-47BA-A249-0BE50595F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B279E39F-D527-4F17-A625-1072E45BB3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33653306-6E1C-4B94-B7D2-995885C5F0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C2D7723-89BD-4FD6-82B0-B2068831C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E8909AED-0949-458F-B890-CC380E0490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363B557-FC01-4626-BD64-178FB3C8A6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B4ACCED-8C7B-4728-86DD-F7FE8DB05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6E40279-147F-4CA0-9D97-388FDDB5D4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61DEC1DE-D1E6-46D3-9A1D-600565AB9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E4E7B5DD-1FEB-4A63-9788-E509D242A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6854A2AC-1E41-46B1-B3EB-6F4C4AFE75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FD1DF4FA-0116-4564-8AAB-565D15D786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0800E52-FC45-499C-A9C9-C10E0145C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DA3AB7E0-B34B-47BC-B9A4-39C68A1CA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4305B7F-167D-42BC-8CD9-255F3C55D6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36CC4E3-9816-4520-AC19-2F02A96649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8697606-420F-4136-9F22-16728912A6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B49BB4ED-1E1E-48FD-AEF3-E764A35A49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AF79235-3712-4FFA-B441-C321E0C402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619CA09-6186-4C23-B12C-4A28815F1D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9F76ABA5-C6B1-4943-8A03-A6130F611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8B9388C8-01EF-4DC7-BBC3-AB782DB241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C71FE0EF-57F0-4618-AFD1-9A425215A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95B3456D-7173-44F8-830F-8BE3ED809F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D5C44D67-08F3-4A7F-A897-0C3EBEAB85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CCD613F2-A0C3-40B6-9074-6FED01B56D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ACE66E98-9ABC-42AD-BA48-43A3CFE92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35107221-7334-471A-8F1D-405AFF2E28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6A40E3D3-DFAB-4EB8-8AE4-FC38F40103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EDEBB5EA-B536-41D1-813E-25A272C6D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7593F0C9-D829-46F9-940F-C33E1FA50E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DFA44794-6636-437F-978D-86FB86F4A0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D5845953-AA2C-4350-BFDE-DD7C098782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4402457A-CD98-4084-A1F4-C424366239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562A8EAD-64FD-4329-A560-AA58A97A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F92CF784-F98F-4341-8F46-0A64839ACA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5E1F1973-04BC-476C-9212-FEBFBF9112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FD7E05BB-0D7F-4D58-9B58-971819E1B3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86407646-575E-46B4-81DF-4BFED735FD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FDB552A3-3810-415D-ADFA-4D2A859DEA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7908D77A-76C6-4A09-B940-D6E322090B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25EF112D-F061-47ED-A1BF-3F0E7AD6E3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C686D9C7-3FFC-4F6B-B177-08F90BA6A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EB45889-B6D6-43BB-A039-F074E6A78A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3D9CF09A-FB38-4E15-8148-184E2E0F79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DAD7A081-32D1-4F45-84C7-A0516B6407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53745EDB-9331-4653-AA43-9C95D472BF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9D90859-0422-48EE-A9DC-8040A7D699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7F199302-1A2E-4171-992F-A19EAB6725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147A01A7-AB13-44A3-A2E3-0555C2E370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DBB16F53-4F46-414C-9B9F-555536EF6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9836B30E-FE35-4D9F-BA31-315E7DE5E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B6577824-1E6B-40C7-9693-7AF7ABEE5F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1219B94E-7BAC-4690-A0CF-0A94CF2C7A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153554AD-35C5-4C94-860E-E171E75E2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118939DB-C6D5-482A-A11C-EFF69D1216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96F026C4-6631-464F-9578-DDCEAF4091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2AF88C5A-F83A-4173-92E5-8C7E5747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4A4A3BCF-1A3B-4A1B-88F6-4FEF3ACC39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B8455E5D-06FD-4E43-AADE-A4A47BFBCC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317396C4-A888-495B-AA8A-EB6F4E1E57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CD236C89-FF9C-48B6-A207-424416196F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AE1F9F13-03A5-452F-9E6C-10E4EBA246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2AF9232-0F66-4106-9574-6F502E2121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Znalezione obrazy dla zapytania clean code">
            <a:extLst>
              <a:ext uri="{FF2B5EF4-FFF2-40B4-BE49-F238E27FC236}">
                <a16:creationId xmlns:a16="http://schemas.microsoft.com/office/drawing/2014/main" id="{178FE7D6-4A7A-44E7-B5FA-8AAD0BE60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5" r="1" b="35960"/>
          <a:stretch/>
        </p:blipFill>
        <p:spPr bwMode="auto">
          <a:xfrm>
            <a:off x="6080591" y="-2008"/>
            <a:ext cx="4787317" cy="3415082"/>
          </a:xfrm>
          <a:custGeom>
            <a:avLst/>
            <a:gdLst>
              <a:gd name="connsiteX0" fmla="*/ 211873 w 4411344"/>
              <a:gd name="connsiteY0" fmla="*/ 0 h 3146878"/>
              <a:gd name="connsiteX1" fmla="*/ 4199471 w 4411344"/>
              <a:gd name="connsiteY1" fmla="*/ 0 h 3146878"/>
              <a:gd name="connsiteX2" fmla="*/ 4205314 w 4411344"/>
              <a:gd name="connsiteY2" fmla="*/ 11242 h 3146878"/>
              <a:gd name="connsiteX3" fmla="*/ 4411344 w 4411344"/>
              <a:gd name="connsiteY3" fmla="*/ 943304 h 3146878"/>
              <a:gd name="connsiteX4" fmla="*/ 2431189 w 4411344"/>
              <a:gd name="connsiteY4" fmla="*/ 3137588 h 3146878"/>
              <a:gd name="connsiteX5" fmla="*/ 2247220 w 4411344"/>
              <a:gd name="connsiteY5" fmla="*/ 3146878 h 3146878"/>
              <a:gd name="connsiteX6" fmla="*/ 2164124 w 4411344"/>
              <a:gd name="connsiteY6" fmla="*/ 3146878 h 3146878"/>
              <a:gd name="connsiteX7" fmla="*/ 1980155 w 4411344"/>
              <a:gd name="connsiteY7" fmla="*/ 3137588 h 3146878"/>
              <a:gd name="connsiteX8" fmla="*/ 0 w 4411344"/>
              <a:gd name="connsiteY8" fmla="*/ 943304 h 3146878"/>
              <a:gd name="connsiteX9" fmla="*/ 206030 w 4411344"/>
              <a:gd name="connsiteY9" fmla="*/ 11242 h 314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CDE6373C-25B2-42FF-8704-49F0A179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63BF6731-D3EE-4447-B524-14D478D89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224" name="Freeform 97">
              <a:extLst>
                <a:ext uri="{FF2B5EF4-FFF2-40B4-BE49-F238E27FC236}">
                  <a16:creationId xmlns:a16="http://schemas.microsoft.com/office/drawing/2014/main" id="{978737D2-68E1-486F-93B4-E15EB4B94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F9C4798E-0C85-4FF8-835D-639CD50EA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FD51745B-5F09-4A7E-A752-8C31C37824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FE0EFBAC-EDD3-4409-B72C-6F4ADF55B3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0C59FA14-FA12-4459-B0A2-2550E6FC2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B3823528-C0A3-496C-848D-846D1443E1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A50BE69E-39EB-4B34-908F-FEFD3024CA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D7BB60E5-7BE9-4C74-AC56-44C63E05EC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1726D214-66B5-49D6-A401-D5B1DBADC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565FB1BD-3A4E-4EEA-9F96-BAF88DB694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3FC9858C-E945-4D5E-9CC2-054D9DAD51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13D742E2-20E2-4D7F-A0ED-DC9E737A91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0DA2B52A-A232-46DD-ACC8-817E41FC51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556B84F0-6E70-4531-A676-501CE4B54A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77C30D4F-9A9E-4C40-A5C9-33307C3F00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C092E1B4-A1DB-4A82-BB84-5CB0A59A6C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45F64A42-3B4C-44A6-9CAC-A8D8A44071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E439732D-08B5-402C-9219-815F22C86D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B2717B78-E768-4614-8F5D-57E5F5C063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876D2460-A6D7-43F4-BC7A-BF512B40B9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B5AD749B-303C-47F9-A380-5E84BA459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F71C1D93-D136-446C-A51F-3821EC550E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8B22878D-E8D2-427E-9B9F-063748FD2C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7496F47D-ABE8-4992-9193-C00D77B881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6550F108-EEA4-4A2A-889E-9312F0187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E1A1E3DE-A140-4756-A80B-2B1271810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8DAA20B0-1B0A-470A-9764-2FFC03D921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BE63D91C-7611-4E4A-8C07-19F80CAA69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3EFF9419-0702-443F-80EC-BAEA4E2797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DED45F36-D215-4ADD-897D-EEDF08551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0E818B7D-4E88-4EC6-8436-7E21C1625B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F0EEABEF-4872-4518-A140-3F39B79CB9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B1943FDD-FD8E-421F-9C96-7C227DC1C0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D48D8945-5713-4CC4-9719-D371E77506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12E7CC52-32EA-42CF-BDC3-5401E5AF58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FC7D2B4D-3A83-4DDB-BE7D-E69A34621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9D9A6C5F-CC88-4B30-92F6-383840ECA4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CE616653-283A-4851-8F80-3AE35A21AE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F2AC0EA3-3CF0-433A-97BC-04FC181D85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81580B4A-4281-4F05-8476-2DB5F74FE1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E8F2F5CD-02C7-4414-B6EC-BDA9AF0EA8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C64A2EEA-84C1-400A-BBE4-4D9E9A3AF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757CA7F0-2547-4E24-BC88-EA2F1393C9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7AABC3DF-4B39-4564-A6B2-CBC770BBA0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95B74B04-92BD-40D3-98D4-1926823135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848BEF08-56A2-4273-8A75-091B19A28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A57BD7CB-B11A-4E29-9670-D4CA83A24B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32D743F8-F0C0-45AE-B6BE-7F6DB9B63D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5FFB84DD-3D3F-4AD3-9F88-0D0235FBA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80CE70B7-DFFC-45A3-8C10-BE111F8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5F98FCB8-22EF-4E6F-9708-958CEBC7FE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6B4444DC-8342-47F7-9220-A9D623B61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A468242C-6E66-4F35-B517-5414987CD6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355EEAA8-F1F7-44C0-9F4D-354670016A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ACFB739D-CA42-4AB9-B061-483A9F67DE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31C8FB8F-2792-4C71-8751-144860FFDE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4021B77B-B198-4070-8515-8DAD02D022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430E8381-DBCE-4E54-86ED-267D6749FE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042F98D9-5B3B-4557-AE16-68E8D4BD8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3F6F64A5-7D73-4A7C-AFC4-AE6A4EE1BF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D8051E1A-2222-41E5-8111-C04CD23592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291FA5C6-DA6B-40D7-AA0C-C7B01B7E1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7BAB1DEA-CB27-433D-8872-CEF5637F6C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8CD95FBF-3382-4B10-A6B2-8E5D31A5EE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50BDB990-D7F8-41DD-A261-7489BEE9B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DF235570-7D39-4E19-A6F9-D5CDECA57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D89967CE-37C2-4865-9D4E-37DE4406B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572A1B42-6B46-46B6-94F7-66C2DEA7DF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BD984823-2502-4E9C-9F90-42B061E21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34905DB4-ADE9-41A8-B09A-C52755D91F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102E6002-013E-46A9-A180-B0ADF22307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1C09EADE-70AC-4B06-A660-6558C722B4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242198F8-B1DB-49DE-A158-34BC85055E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641A8DBD-F35E-4F7B-BFA7-8F0690C02C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80B62722-59F6-4E8F-B4DC-B1D2D2C69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2030C117-24E8-4FBD-8F4B-48596F3FF4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0C4B1D74-0CE3-407B-A015-C3F2209D48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568415A9-9F3E-4D51-B2DA-A09F2F9855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06480C98-A0EF-442D-9013-75031D3996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0858ABE9-7494-489C-9EEA-93BF3E4B9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Znalezione obrazy dla zapytania design patterns gang of four">
            <a:extLst>
              <a:ext uri="{FF2B5EF4-FFF2-40B4-BE49-F238E27FC236}">
                <a16:creationId xmlns:a16="http://schemas.microsoft.com/office/drawing/2014/main" id="{101A6727-795F-4653-9F93-A455E5C9C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r="1" b="14027"/>
          <a:stretch/>
        </p:blipFill>
        <p:spPr bwMode="auto">
          <a:xfrm>
            <a:off x="-2334" y="10"/>
            <a:ext cx="5441859" cy="5654930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B3077CA-80DB-4584-869D-272A94E9A011}"/>
              </a:ext>
            </a:extLst>
          </p:cNvPr>
          <p:cNvCxnSpPr>
            <a:cxnSpLocks/>
          </p:cNvCxnSpPr>
          <p:nvPr/>
        </p:nvCxnSpPr>
        <p:spPr>
          <a:xfrm>
            <a:off x="2354936" y="499271"/>
            <a:ext cx="20172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0" name="Łącznik prosty 219">
            <a:extLst>
              <a:ext uri="{FF2B5EF4-FFF2-40B4-BE49-F238E27FC236}">
                <a16:creationId xmlns:a16="http://schemas.microsoft.com/office/drawing/2014/main" id="{A5479ADE-675B-4507-8E65-7A31967BDF3D}"/>
              </a:ext>
            </a:extLst>
          </p:cNvPr>
          <p:cNvCxnSpPr>
            <a:cxnSpLocks/>
          </p:cNvCxnSpPr>
          <p:nvPr/>
        </p:nvCxnSpPr>
        <p:spPr>
          <a:xfrm>
            <a:off x="611132" y="1455969"/>
            <a:ext cx="2288433" cy="306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C2D4E67D-8608-40E4-8488-12CE53D77F8E}"/>
              </a:ext>
            </a:extLst>
          </p:cNvPr>
          <p:cNvCxnSpPr/>
          <p:nvPr/>
        </p:nvCxnSpPr>
        <p:spPr>
          <a:xfrm>
            <a:off x="441329" y="1786829"/>
            <a:ext cx="1678421" cy="10558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Łącznik prosty 221">
            <a:extLst>
              <a:ext uri="{FF2B5EF4-FFF2-40B4-BE49-F238E27FC236}">
                <a16:creationId xmlns:a16="http://schemas.microsoft.com/office/drawing/2014/main" id="{994E01D5-51C5-445B-B887-D93A5666D853}"/>
              </a:ext>
            </a:extLst>
          </p:cNvPr>
          <p:cNvCxnSpPr>
            <a:cxnSpLocks/>
          </p:cNvCxnSpPr>
          <p:nvPr/>
        </p:nvCxnSpPr>
        <p:spPr>
          <a:xfrm flipV="1">
            <a:off x="535699" y="1833478"/>
            <a:ext cx="1603854" cy="9330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Łącznik prosty 303">
            <a:extLst>
              <a:ext uri="{FF2B5EF4-FFF2-40B4-BE49-F238E27FC236}">
                <a16:creationId xmlns:a16="http://schemas.microsoft.com/office/drawing/2014/main" id="{D0A3062F-9D61-4ECB-AA1C-9C2F08DA213C}"/>
              </a:ext>
            </a:extLst>
          </p:cNvPr>
          <p:cNvCxnSpPr>
            <a:cxnSpLocks/>
          </p:cNvCxnSpPr>
          <p:nvPr/>
        </p:nvCxnSpPr>
        <p:spPr>
          <a:xfrm>
            <a:off x="6751380" y="930125"/>
            <a:ext cx="1782746" cy="204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5" name="Łącznik prosty 304">
            <a:extLst>
              <a:ext uri="{FF2B5EF4-FFF2-40B4-BE49-F238E27FC236}">
                <a16:creationId xmlns:a16="http://schemas.microsoft.com/office/drawing/2014/main" id="{59759151-B6D5-4A05-930A-1D3D2EE09F11}"/>
              </a:ext>
            </a:extLst>
          </p:cNvPr>
          <p:cNvCxnSpPr>
            <a:cxnSpLocks/>
          </p:cNvCxnSpPr>
          <p:nvPr/>
        </p:nvCxnSpPr>
        <p:spPr>
          <a:xfrm>
            <a:off x="7857279" y="1408560"/>
            <a:ext cx="452638" cy="91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8" name="Łącznik prosty 307">
            <a:extLst>
              <a:ext uri="{FF2B5EF4-FFF2-40B4-BE49-F238E27FC236}">
                <a16:creationId xmlns:a16="http://schemas.microsoft.com/office/drawing/2014/main" id="{B821246A-2EE2-4241-ACA8-D82D85B79A42}"/>
              </a:ext>
            </a:extLst>
          </p:cNvPr>
          <p:cNvCxnSpPr>
            <a:cxnSpLocks/>
          </p:cNvCxnSpPr>
          <p:nvPr/>
        </p:nvCxnSpPr>
        <p:spPr>
          <a:xfrm>
            <a:off x="9261555" y="1398254"/>
            <a:ext cx="1227194" cy="193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831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Podobny obraz">
            <a:extLst>
              <a:ext uri="{FF2B5EF4-FFF2-40B4-BE49-F238E27FC236}">
                <a16:creationId xmlns:a16="http://schemas.microsoft.com/office/drawing/2014/main" id="{1A4CE992-E222-4A46-AFCF-29CD7B9B8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21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D5FB32-2313-40F9-B101-29A809D2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ea typeface="+mj-lt"/>
                <a:cs typeface="+mj-lt"/>
              </a:rPr>
              <a:t>Ośmiotysięczniki</a:t>
            </a:r>
          </a:p>
        </p:txBody>
      </p:sp>
      <p:pic>
        <p:nvPicPr>
          <p:cNvPr id="6148" name="Picture 4" descr="Znalezione obrazy dla zapytania mount everest">
            <a:extLst>
              <a:ext uri="{FF2B5EF4-FFF2-40B4-BE49-F238E27FC236}">
                <a16:creationId xmlns:a16="http://schemas.microsoft.com/office/drawing/2014/main" id="{4E9FEF0F-7F31-4877-A5FE-49E7E1841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812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95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odobny obraz">
            <a:extLst>
              <a:ext uri="{FF2B5EF4-FFF2-40B4-BE49-F238E27FC236}">
                <a16:creationId xmlns:a16="http://schemas.microsoft.com/office/drawing/2014/main" id="{66EA6031-9952-4935-8923-471323025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95991E1-B036-423F-80FE-6C53A363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4" y="2583873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>
                <a:solidFill>
                  <a:srgbClr val="C00000"/>
                </a:solidFill>
              </a:rPr>
              <a:t>Boska klasa</a:t>
            </a:r>
          </a:p>
        </p:txBody>
      </p:sp>
    </p:spTree>
    <p:extLst>
      <p:ext uri="{BB962C8B-B14F-4D97-AF65-F5344CB8AC3E}">
        <p14:creationId xmlns:p14="http://schemas.microsoft.com/office/powerpoint/2010/main" val="514114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B7C1BB-CEFE-400A-8EBD-633376AC4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5" y="609600"/>
            <a:ext cx="11512061" cy="5697415"/>
          </a:xfrm>
        </p:spPr>
        <p:txBody>
          <a:bodyPr>
            <a:noAutofit/>
          </a:bodyPr>
          <a:lstStyle/>
          <a:p>
            <a:pPr algn="ctr"/>
            <a:r>
              <a:rPr lang="pl-PL" sz="5400" dirty="0"/>
              <a:t>kod nie przystosowany do zmian</a:t>
            </a:r>
          </a:p>
        </p:txBody>
      </p:sp>
    </p:spTree>
    <p:extLst>
      <p:ext uri="{BB962C8B-B14F-4D97-AF65-F5344CB8AC3E}">
        <p14:creationId xmlns:p14="http://schemas.microsoft.com/office/powerpoint/2010/main" val="384925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B7C1BB-CEFE-400A-8EBD-633376AC4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5" y="609600"/>
            <a:ext cx="11512061" cy="5697415"/>
          </a:xfrm>
        </p:spPr>
        <p:txBody>
          <a:bodyPr>
            <a:noAutofit/>
          </a:bodyPr>
          <a:lstStyle/>
          <a:p>
            <a:pPr algn="ctr"/>
            <a:r>
              <a:rPr lang="pl-PL" sz="5400" dirty="0"/>
              <a:t>Nie istnieje jedna słuszna definicja</a:t>
            </a:r>
          </a:p>
        </p:txBody>
      </p:sp>
    </p:spTree>
    <p:extLst>
      <p:ext uri="{BB962C8B-B14F-4D97-AF65-F5344CB8AC3E}">
        <p14:creationId xmlns:p14="http://schemas.microsoft.com/office/powerpoint/2010/main" val="1095273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6C2BB2-8AD6-428C-98D8-135A6C08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66" y="2463265"/>
            <a:ext cx="10994315" cy="2306162"/>
          </a:xfrm>
        </p:spPr>
        <p:txBody>
          <a:bodyPr>
            <a:noAutofit/>
          </a:bodyPr>
          <a:lstStyle/>
          <a:p>
            <a:pPr algn="ctr"/>
            <a:r>
              <a:rPr lang="pl-PL" sz="8000" dirty="0">
                <a:cs typeface="Calibri Light"/>
              </a:rPr>
              <a:t>TRAFIAMY do „</a:t>
            </a:r>
            <a:r>
              <a:rPr lang="pl-PL" sz="8000" dirty="0" err="1">
                <a:cs typeface="Calibri Light"/>
              </a:rPr>
              <a:t>legacy</a:t>
            </a:r>
            <a:r>
              <a:rPr lang="pl-PL" sz="8000" dirty="0">
                <a:cs typeface="Calibri Light"/>
              </a:rPr>
              <a:t>” </a:t>
            </a:r>
            <a:br>
              <a:rPr lang="pl-PL" sz="8000" dirty="0">
                <a:cs typeface="Calibri Light"/>
              </a:rPr>
            </a:br>
            <a:r>
              <a:rPr lang="pl-PL" sz="8000" dirty="0">
                <a:cs typeface="Calibri Light"/>
              </a:rPr>
              <a:t>I co Dalej?</a:t>
            </a:r>
            <a:endParaRPr lang="pl-PL" sz="80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27886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nalezione obrazy dla zapytania morfeusz matrix">
            <a:extLst>
              <a:ext uri="{FF2B5EF4-FFF2-40B4-BE49-F238E27FC236}">
                <a16:creationId xmlns:a16="http://schemas.microsoft.com/office/drawing/2014/main" id="{D2C69679-4897-4CD1-A99E-A1534A046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87" y="0"/>
            <a:ext cx="6812849" cy="83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BEA9AF1-EF35-4EC4-862B-93C14919B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87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D4E271-DF70-49BE-AC26-208F2805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638800"/>
          </a:xfrm>
        </p:spPr>
        <p:txBody>
          <a:bodyPr>
            <a:normAutofit/>
          </a:bodyPr>
          <a:lstStyle/>
          <a:p>
            <a:pPr algn="ctr"/>
            <a:r>
              <a:rPr lang="pl-PL" sz="8000" dirty="0">
                <a:cs typeface="Calibri Light"/>
              </a:rPr>
              <a:t>Zwolnic się</a:t>
            </a:r>
          </a:p>
        </p:txBody>
      </p:sp>
    </p:spTree>
    <p:extLst>
      <p:ext uri="{BB962C8B-B14F-4D97-AF65-F5344CB8AC3E}">
        <p14:creationId xmlns:p14="http://schemas.microsoft.com/office/powerpoint/2010/main" val="96618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D4E271-DF70-49BE-AC26-208F2805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338665"/>
            <a:ext cx="10131425" cy="1456267"/>
          </a:xfrm>
        </p:spPr>
        <p:txBody>
          <a:bodyPr>
            <a:noAutofit/>
          </a:bodyPr>
          <a:lstStyle/>
          <a:p>
            <a:pPr algn="ctr"/>
            <a:r>
              <a:rPr lang="pl-PL" sz="5400" dirty="0">
                <a:cs typeface="Calibri Light"/>
              </a:rPr>
              <a:t>Do jakiego projektu wolisz trafić?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C8CF76-45F5-47FD-AB81-B82446C14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954" y="2142067"/>
            <a:ext cx="4763445" cy="3649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/>
              <a:t>Nowa technologia</a:t>
            </a:r>
            <a:br>
              <a:rPr lang="pl-PL" sz="4800" dirty="0"/>
            </a:br>
            <a:r>
              <a:rPr lang="pl-PL" sz="4800" dirty="0"/>
              <a:t>brzydki kod?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695DE8-DEA2-4953-AC98-4DC1BF93D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7232" y="2142068"/>
            <a:ext cx="476344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/>
              <a:t>Stara technologia </a:t>
            </a:r>
            <a:br>
              <a:rPr lang="pl-PL" sz="4800" dirty="0"/>
            </a:br>
            <a:r>
              <a:rPr lang="pl-PL" sz="4800" dirty="0"/>
              <a:t>ładny kod?</a:t>
            </a:r>
          </a:p>
        </p:txBody>
      </p:sp>
    </p:spTree>
    <p:extLst>
      <p:ext uri="{BB962C8B-B14F-4D97-AF65-F5344CB8AC3E}">
        <p14:creationId xmlns:p14="http://schemas.microsoft.com/office/powerpoint/2010/main" val="1637976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80DCE3-792B-4250-93C4-D7DF2E23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cs typeface="Calibri Light"/>
              </a:rPr>
              <a:t>Taplać się w błocie</a:t>
            </a:r>
          </a:p>
        </p:txBody>
      </p:sp>
      <p:pic>
        <p:nvPicPr>
          <p:cNvPr id="8196" name="Picture 4" descr="Znalezione obrazy dla zapytania mud bath">
            <a:extLst>
              <a:ext uri="{FF2B5EF4-FFF2-40B4-BE49-F238E27FC236}">
                <a16:creationId xmlns:a16="http://schemas.microsoft.com/office/drawing/2014/main" id="{DCBC061F-D5CF-416D-80D8-999504F55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136"/>
            <a:ext cx="12192000" cy="913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08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3EE852-CA0A-42A8-BF7D-366711A90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545015"/>
          </a:xfrm>
        </p:spPr>
        <p:txBody>
          <a:bodyPr>
            <a:normAutofit/>
          </a:bodyPr>
          <a:lstStyle/>
          <a:p>
            <a:pPr algn="ctr"/>
            <a:r>
              <a:rPr lang="pl-PL" sz="8000" dirty="0">
                <a:cs typeface="Calibri Light"/>
              </a:rPr>
              <a:t>Podjąć wyzwanie</a:t>
            </a:r>
          </a:p>
        </p:txBody>
      </p:sp>
    </p:spTree>
    <p:extLst>
      <p:ext uri="{BB962C8B-B14F-4D97-AF65-F5344CB8AC3E}">
        <p14:creationId xmlns:p14="http://schemas.microsoft.com/office/powerpoint/2010/main" val="2206002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6033F7-59C4-42DE-B663-CEF0AB68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379977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Cel Wymiana technologii</a:t>
            </a:r>
          </a:p>
        </p:txBody>
      </p:sp>
      <p:graphicFrame>
        <p:nvGraphicFramePr>
          <p:cNvPr id="7" name="Symbol zastępczy zawartości 4">
            <a:extLst>
              <a:ext uri="{FF2B5EF4-FFF2-40B4-BE49-F238E27FC236}">
                <a16:creationId xmlns:a16="http://schemas.microsoft.com/office/drawing/2014/main" id="{1A73E49B-D5F7-4678-AADB-BD2F3E4F5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43896"/>
              </p:ext>
            </p:extLst>
          </p:nvPr>
        </p:nvGraphicFramePr>
        <p:xfrm>
          <a:off x="609463" y="1836244"/>
          <a:ext cx="10973073" cy="4025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8319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272F1D-37F6-45CF-9CC6-150A3C7A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662246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Ustalić na czym stoimy</a:t>
            </a:r>
          </a:p>
        </p:txBody>
      </p:sp>
    </p:spTree>
    <p:extLst>
      <p:ext uri="{BB962C8B-B14F-4D97-AF65-F5344CB8AC3E}">
        <p14:creationId xmlns:p14="http://schemas.microsoft.com/office/powerpoint/2010/main" val="3097865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D2B5EF-6CF3-46C7-BC0A-BCD36C3DA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609600"/>
            <a:ext cx="10131425" cy="5638800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ea typeface="+mj-lt"/>
                <a:cs typeface="+mj-lt"/>
              </a:rPr>
              <a:t>Poznanie domeny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4002326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B1BE7CB7-24DC-41D6-9BC1-CE530272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9B0085E-C7C2-42F0-8494-BB1A8FD6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816" y="4995333"/>
            <a:ext cx="10127192" cy="9313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Event Storming</a:t>
            </a:r>
          </a:p>
        </p:txBody>
      </p:sp>
      <p:pic>
        <p:nvPicPr>
          <p:cNvPr id="10244" name="Picture 4" descr="https://storage.googleapis.com/xebia-blog/1/2019/05/EventStorming-Picture-that-explains-almost-everything-1.jpg">
            <a:extLst>
              <a:ext uri="{FF2B5EF4-FFF2-40B4-BE49-F238E27FC236}">
                <a16:creationId xmlns:a16="http://schemas.microsoft.com/office/drawing/2014/main" id="{67751B46-9A1F-435D-8248-87B340166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213" y="354715"/>
            <a:ext cx="11060398" cy="4285904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189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B1BE7CB7-24DC-41D6-9BC1-CE530272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5B30864-06E9-4332-B212-08AF7870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44" y="650820"/>
            <a:ext cx="3352256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Event modeling</a:t>
            </a:r>
          </a:p>
        </p:txBody>
      </p:sp>
      <p:pic>
        <p:nvPicPr>
          <p:cNvPr id="11266" name="Picture 2" descr="https://eventmodeling.org/posts/what-is-event-modeling/blueprint_large.jpg">
            <a:extLst>
              <a:ext uri="{FF2B5EF4-FFF2-40B4-BE49-F238E27FC236}">
                <a16:creationId xmlns:a16="http://schemas.microsoft.com/office/drawing/2014/main" id="{73252603-DE89-4A76-B3AA-EAF8A772B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30" y="949569"/>
            <a:ext cx="8351118" cy="4885403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96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B1BE7CB7-24DC-41D6-9BC1-CE530272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D6924A7-C666-4B4E-B3AD-C28546E4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5299921"/>
            <a:ext cx="10905069" cy="1150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/>
              <a:t>Event </a:t>
            </a:r>
            <a:r>
              <a:rPr lang="pl-PL" sz="5400" dirty="0"/>
              <a:t>MODELING praca z </a:t>
            </a:r>
            <a:r>
              <a:rPr lang="pl-PL" sz="5400" dirty="0" err="1"/>
              <a:t>legacy</a:t>
            </a:r>
            <a:endParaRPr lang="en-US" sz="5400" dirty="0"/>
          </a:p>
        </p:txBody>
      </p:sp>
      <p:pic>
        <p:nvPicPr>
          <p:cNvPr id="13314" name="Picture 2" descr="https://eventmodeling.org/posts/what-is-event-modeling/event-modeling-legacy-side-car.jpg">
            <a:extLst>
              <a:ext uri="{FF2B5EF4-FFF2-40B4-BE49-F238E27FC236}">
                <a16:creationId xmlns:a16="http://schemas.microsoft.com/office/drawing/2014/main" id="{0FAA344B-52DF-408C-A865-1695704AB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928" y="330035"/>
            <a:ext cx="10574227" cy="4969886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28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26BAC96C-8326-45CF-9033-49A08C17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D2AA75B-FF25-4DB3-9CEF-26245593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165" y="4379591"/>
            <a:ext cx="3364680" cy="14128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 err="1"/>
              <a:t>Metryki</a:t>
            </a:r>
            <a:endParaRPr lang="en-US" sz="54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53F32F4-4B4C-47E1-8F7F-790BD85BB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125A1015-CF37-4E19-91D2-3AD6A8563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60D824D-2820-4448-9773-CDD279A32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50582C3-FB10-4D22-B7D7-66867BC12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551864A-11F1-469C-B424-1F3A624C4A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D13DDAE-9F24-4A16-B364-04293D4B2B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15E573E-3D8D-43CE-943A-B72181886D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D7A7299-2E06-4E78-A6BC-9D6DBCCBCA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C10D1F1-B02A-45CB-9249-0A34A0FA18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7B445E6-FC9E-4BBE-9684-9D27A3B009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7B94B0B-1E86-445C-94E3-9C477953D2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47B8F27-EFDA-4971-9967-175C56A35B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F4707D83-8210-46C9-9207-BC41CDE43B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DC751A7-EF27-4026-BCA6-9D7887300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4622293-4219-4FC4-83B4-6A64E43D7D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6AFCFBD-21FA-4B97-B72E-A875F2D4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3A29B562-3336-444F-BCA3-4FA263035C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DEE03CE6-F602-47BA-A249-0BE50595F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B279E39F-D527-4F17-A625-1072E45BB3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3653306-6E1C-4B94-B7D2-995885C5F0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C2D7723-89BD-4FD6-82B0-B2068831C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E8909AED-0949-458F-B890-CC380E0490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8363B557-FC01-4626-BD64-178FB3C8A6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1B4ACCED-8C7B-4728-86DD-F7FE8DB05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76E40279-147F-4CA0-9D97-388FDDB5D4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61DEC1DE-D1E6-46D3-9A1D-600565AB9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E4E7B5DD-1FEB-4A63-9788-E509D242A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854A2AC-1E41-46B1-B3EB-6F4C4AFE75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D1DF4FA-0116-4564-8AAB-565D15D786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60800E52-FC45-499C-A9C9-C10E0145C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DA3AB7E0-B34B-47BC-B9A4-39C68A1CA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44305B7F-167D-42BC-8CD9-255F3C55D6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E36CC4E3-9816-4520-AC19-2F02A96649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8697606-420F-4136-9F22-16728912A6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B49BB4ED-1E1E-48FD-AEF3-E764A35A49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AAF79235-3712-4FFA-B441-C321E0C402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4619CA09-6186-4C23-B12C-4A28815F1D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9F76ABA5-C6B1-4943-8A03-A6130F611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8B9388C8-01EF-4DC7-BBC3-AB782DB241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C71FE0EF-57F0-4618-AFD1-9A425215A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95B3456D-7173-44F8-830F-8BE3ED809F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D5C44D67-08F3-4A7F-A897-0C3EBEAB85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CCD613F2-A0C3-40B6-9074-6FED01B56D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CE66E98-9ABC-42AD-BA48-43A3CFE92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35107221-7334-471A-8F1D-405AFF2E28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A40E3D3-DFAB-4EB8-8AE4-FC38F40103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EDEBB5EA-B536-41D1-813E-25A272C6D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593F0C9-D829-46F9-940F-C33E1FA50E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DFA44794-6636-437F-978D-86FB86F4A0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5845953-AA2C-4350-BFDE-DD7C098782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4402457A-CD98-4084-A1F4-C424366239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562A8EAD-64FD-4329-A560-AA58A97A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F92CF784-F98F-4341-8F46-0A64839ACA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5E1F1973-04BC-476C-9212-FEBFBF9112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FD7E05BB-0D7F-4D58-9B58-971819E1B3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86407646-575E-46B4-81DF-4BFED735FD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FDB552A3-3810-415D-ADFA-4D2A859DEA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7908D77A-76C6-4A09-B940-D6E322090B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5EF112D-F061-47ED-A1BF-3F0E7AD6E3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C686D9C7-3FFC-4F6B-B177-08F90BA6A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EB45889-B6D6-43BB-A039-F074E6A78A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3D9CF09A-FB38-4E15-8148-184E2E0F79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DAD7A081-32D1-4F45-84C7-A0516B6407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53745EDB-9331-4653-AA43-9C95D472BF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09D90859-0422-48EE-A9DC-8040A7D699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7F199302-1A2E-4171-992F-A19EAB6725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47A01A7-AB13-44A3-A2E3-0555C2E370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DBB16F53-4F46-414C-9B9F-555536EF6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836B30E-FE35-4D9F-BA31-315E7DE5E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B6577824-1E6B-40C7-9693-7AF7ABEE5F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1219B94E-7BAC-4690-A0CF-0A94CF2C7A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153554AD-35C5-4C94-860E-E171E75E2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118939DB-C6D5-482A-A11C-EFF69D1216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96F026C4-6631-464F-9578-DDCEAF4091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2AF88C5A-F83A-4173-92E5-8C7E5747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A4A3BCF-1A3B-4A1B-88F6-4FEF3ACC39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8455E5D-06FD-4E43-AADE-A4A47BFBCC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317396C4-A888-495B-AA8A-EB6F4E1E57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CD236C89-FF9C-48B6-A207-424416196F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AE1F9F13-03A5-452F-9E6C-10E4EBA246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12AF9232-0F66-4106-9574-6F502E2121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76" name="Picture 4" descr="Znalezione obrazy dla zapytania jawor dron">
            <a:extLst>
              <a:ext uri="{FF2B5EF4-FFF2-40B4-BE49-F238E27FC236}">
                <a16:creationId xmlns:a16="http://schemas.microsoft.com/office/drawing/2014/main" id="{54299590-83B4-4913-8FBB-C76569135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" r="-2" b="-2"/>
          <a:stretch/>
        </p:blipFill>
        <p:spPr bwMode="auto">
          <a:xfrm>
            <a:off x="6080591" y="-2008"/>
            <a:ext cx="4787317" cy="3415082"/>
          </a:xfrm>
          <a:custGeom>
            <a:avLst/>
            <a:gdLst>
              <a:gd name="connsiteX0" fmla="*/ 211873 w 4411344"/>
              <a:gd name="connsiteY0" fmla="*/ 0 h 3146878"/>
              <a:gd name="connsiteX1" fmla="*/ 4199471 w 4411344"/>
              <a:gd name="connsiteY1" fmla="*/ 0 h 3146878"/>
              <a:gd name="connsiteX2" fmla="*/ 4205314 w 4411344"/>
              <a:gd name="connsiteY2" fmla="*/ 11242 h 3146878"/>
              <a:gd name="connsiteX3" fmla="*/ 4411344 w 4411344"/>
              <a:gd name="connsiteY3" fmla="*/ 943304 h 3146878"/>
              <a:gd name="connsiteX4" fmla="*/ 2431189 w 4411344"/>
              <a:gd name="connsiteY4" fmla="*/ 3137588 h 3146878"/>
              <a:gd name="connsiteX5" fmla="*/ 2247220 w 4411344"/>
              <a:gd name="connsiteY5" fmla="*/ 3146878 h 3146878"/>
              <a:gd name="connsiteX6" fmla="*/ 2164124 w 4411344"/>
              <a:gd name="connsiteY6" fmla="*/ 3146878 h 3146878"/>
              <a:gd name="connsiteX7" fmla="*/ 1980155 w 4411344"/>
              <a:gd name="connsiteY7" fmla="*/ 3137588 h 3146878"/>
              <a:gd name="connsiteX8" fmla="*/ 0 w 4411344"/>
              <a:gd name="connsiteY8" fmla="*/ 943304 h 3146878"/>
              <a:gd name="connsiteX9" fmla="*/ 206030 w 4411344"/>
              <a:gd name="connsiteY9" fmla="*/ 11242 h 314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CDE6373C-25B2-42FF-8704-49F0A179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3BF6731-D3EE-4447-B524-14D478D89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160" name="Freeform 97">
              <a:extLst>
                <a:ext uri="{FF2B5EF4-FFF2-40B4-BE49-F238E27FC236}">
                  <a16:creationId xmlns:a16="http://schemas.microsoft.com/office/drawing/2014/main" id="{978737D2-68E1-486F-93B4-E15EB4B94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F9C4798E-0C85-4FF8-835D-639CD50EA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FD51745B-5F09-4A7E-A752-8C31C37824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E0EFBAC-EDD3-4409-B72C-6F4ADF55B3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0C59FA14-FA12-4459-B0A2-2550E6FC2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B3823528-C0A3-496C-848D-846D1443E1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A50BE69E-39EB-4B34-908F-FEFD3024CA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7BB60E5-7BE9-4C74-AC56-44C63E05EC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1726D214-66B5-49D6-A401-D5B1DBADC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565FB1BD-3A4E-4EEA-9F96-BAF88DB694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3FC9858C-E945-4D5E-9CC2-054D9DAD51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13D742E2-20E2-4D7F-A0ED-DC9E737A91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DA2B52A-A232-46DD-ACC8-817E41FC51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56B84F0-6E70-4531-A676-501CE4B54A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77C30D4F-9A9E-4C40-A5C9-33307C3F00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C092E1B4-A1DB-4A82-BB84-5CB0A59A6C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45F64A42-3B4C-44A6-9CAC-A8D8A44071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E439732D-08B5-402C-9219-815F22C86D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B2717B78-E768-4614-8F5D-57E5F5C063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876D2460-A6D7-43F4-BC7A-BF512B40B9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B5AD749B-303C-47F9-A380-5E84BA459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F71C1D93-D136-446C-A51F-3821EC550E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8B22878D-E8D2-427E-9B9F-063748FD2C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7496F47D-ABE8-4992-9193-C00D77B881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6550F108-EEA4-4A2A-889E-9312F0187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E1A1E3DE-A140-4756-A80B-2B1271810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8DAA20B0-1B0A-470A-9764-2FFC03D921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BE63D91C-7611-4E4A-8C07-19F80CAA69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3EFF9419-0702-443F-80EC-BAEA4E2797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ED45F36-D215-4ADD-897D-EEDF08551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0E818B7D-4E88-4EC6-8436-7E21C1625B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F0EEABEF-4872-4518-A140-3F39B79CB9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B1943FDD-FD8E-421F-9C96-7C227DC1C0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D48D8945-5713-4CC4-9719-D371E77506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12E7CC52-32EA-42CF-BDC3-5401E5AF58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FC7D2B4D-3A83-4DDB-BE7D-E69A34621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9D9A6C5F-CC88-4B30-92F6-383840ECA4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CE616653-283A-4851-8F80-3AE35A21AE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F2AC0EA3-3CF0-433A-97BC-04FC181D85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81580B4A-4281-4F05-8476-2DB5F74FE1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E8F2F5CD-02C7-4414-B6EC-BDA9AF0EA8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C64A2EEA-84C1-400A-BBE4-4D9E9A3AF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757CA7F0-2547-4E24-BC88-EA2F1393C9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7AABC3DF-4B39-4564-A6B2-CBC770BBA0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95B74B04-92BD-40D3-98D4-1926823135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848BEF08-56A2-4273-8A75-091B19A28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A57BD7CB-B11A-4E29-9670-D4CA83A24B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32D743F8-F0C0-45AE-B6BE-7F6DB9B63D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FFB84DD-3D3F-4AD3-9F88-0D0235FBA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80CE70B7-DFFC-45A3-8C10-BE111F8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5F98FCB8-22EF-4E6F-9708-958CEBC7FE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B4444DC-8342-47F7-9220-A9D623B61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A468242C-6E66-4F35-B517-5414987CD6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355EEAA8-F1F7-44C0-9F4D-354670016A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ACFB739D-CA42-4AB9-B061-483A9F67DE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31C8FB8F-2792-4C71-8751-144860FFDE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4021B77B-B198-4070-8515-8DAD02D022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430E8381-DBCE-4E54-86ED-267D6749FE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042F98D9-5B3B-4557-AE16-68E8D4BD8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3F6F64A5-7D73-4A7C-AFC4-AE6A4EE1BF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D8051E1A-2222-41E5-8111-C04CD23592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291FA5C6-DA6B-40D7-AA0C-C7B01B7E1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7BAB1DEA-CB27-433D-8872-CEF5637F6C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8CD95FBF-3382-4B10-A6B2-8E5D31A5EE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50BDB990-D7F8-41DD-A261-7489BEE9B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DF235570-7D39-4E19-A6F9-D5CDECA57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D89967CE-37C2-4865-9D4E-37DE4406B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572A1B42-6B46-46B6-94F7-66C2DEA7DF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BD984823-2502-4E9C-9F90-42B061E21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34905DB4-ADE9-41A8-B09A-C52755D91F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102E6002-013E-46A9-A180-B0ADF22307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1C09EADE-70AC-4B06-A660-6558C722B4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242198F8-B1DB-49DE-A158-34BC85055E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41A8DBD-F35E-4F7B-BFA7-8F0690C02C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80B62722-59F6-4E8F-B4DC-B1D2D2C69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2030C117-24E8-4FBD-8F4B-48596F3FF4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0C4B1D74-0CE3-407B-A015-C3F2209D48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568415A9-9F3E-4D51-B2DA-A09F2F9855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06480C98-A0EF-442D-9013-75031D3996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0858ABE9-7494-489C-9EEA-93BF3E4B9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74" name="Picture 2" descr="Midtown Manhattan facing south toward Lower Manhattan">
            <a:extLst>
              <a:ext uri="{FF2B5EF4-FFF2-40B4-BE49-F238E27FC236}">
                <a16:creationId xmlns:a16="http://schemas.microsoft.com/office/drawing/2014/main" id="{F8EA689E-2921-4EB0-8D74-4BDAFD823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r="13903" b="1"/>
          <a:stretch/>
        </p:blipFill>
        <p:spPr bwMode="auto">
          <a:xfrm>
            <a:off x="-2334" y="10"/>
            <a:ext cx="5441859" cy="5654930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" name="Owal 242" descr="Znalezione obrazy dla zapytania sonarqube logo">
            <a:extLst>
              <a:ext uri="{FF2B5EF4-FFF2-40B4-BE49-F238E27FC236}">
                <a16:creationId xmlns:a16="http://schemas.microsoft.com/office/drawing/2014/main" id="{FB7D2A77-18D0-4C56-A519-954916D448E4}"/>
              </a:ext>
            </a:extLst>
          </p:cNvPr>
          <p:cNvSpPr/>
          <p:nvPr/>
        </p:nvSpPr>
        <p:spPr>
          <a:xfrm>
            <a:off x="9465681" y="4243487"/>
            <a:ext cx="2536698" cy="2433033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60752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8A9487CD-7D0F-41CA-BC10-EA03D140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4" name="Picture 2" descr="Podobny obraz">
            <a:extLst>
              <a:ext uri="{FF2B5EF4-FFF2-40B4-BE49-F238E27FC236}">
                <a16:creationId xmlns:a16="http://schemas.microsoft.com/office/drawing/2014/main" id="{643310F0-E080-40B3-8625-E6D0234D6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3" t="827" r="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EB248D8-CF52-4E79-8818-CCF3E9CD5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EE853D4C-8752-44E5-AD7A-063F8234A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73F69954-D4AA-45CE-A548-AEBF62E31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A0DE17F1-4607-4F7B-BF59-D67D48007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767" y="2807480"/>
            <a:ext cx="4513792" cy="28193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6000" dirty="0"/>
              <a:t>PLUGIN DO</a:t>
            </a:r>
            <a:r>
              <a:rPr lang="pl-PL" sz="6000" dirty="0"/>
              <a:t> SONARQUBE</a:t>
            </a:r>
            <a:r>
              <a:rPr lang="en-US" sz="6000" dirty="0"/>
              <a:t> </a:t>
            </a:r>
            <a:r>
              <a:rPr lang="en-US" sz="6000" dirty="0" err="1"/>
              <a:t>SoftVis</a:t>
            </a:r>
            <a:r>
              <a:rPr lang="en-US" sz="6000" dirty="0"/>
              <a:t> 3D</a:t>
            </a:r>
            <a:br>
              <a:rPr lang="en-US" sz="4800" b="1" dirty="0"/>
            </a:br>
            <a:endParaRPr lang="en-US" sz="48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68A9AF-AB93-401A-8CE9-F39578B3A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884D755-D741-471A-A4CA-F50EF5B59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15B122A-DB1B-47F1-9D17-7AAD12FD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5D230F-E76B-4836-8358-A102EEAE7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2430D58-5160-48FC-8844-63C3E0B1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5B9D0E-1620-4053-A7CC-0315832CB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384EAA0-3D9E-4D80-B921-03DB831EC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7733966-4929-4D6A-9E07-2410580C0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E0B5A27-B6CC-4E73-8D9A-3FEFD3FB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EA3C4E-D362-4242-9810-2D32F7E94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B38A6C6-EFF5-4EE1-ADFE-B5F507B08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015C031-4320-4BBA-86BE-C1C67FBB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E8CBF99-47D6-4D49-BB15-0D7BE834E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FE1EFA5-BC29-4544-8FD3-018ACD212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25904B-4221-4FAD-BE3E-44A63F3CE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F82C6C7-DBDD-44C9-8FCF-ADED6B5B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C53B382-C708-47B5-AA1D-0BEC4F04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6953A60-0310-4285-8409-1D3868C9B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3773B86-6265-4CC5-83C1-A09F76FED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065C455-96CD-464F-BFF3-C22DBF3A0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237F692-81B3-4CD6-972E-7796DD644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ECA07D0-9E86-4A9B-BAB4-43493766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8FA0748-B289-4275-B061-F24BC6DBB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3ECAB31-E589-40F0-B92D-1D4BB1A1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C59E4A1-C61A-41D0-AF5B-57D898401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95CAE1B-7705-4527-ACE1-3A682722B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46A045C-2507-4310-A46F-3C24C36D5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D534929-5355-4FCC-B28D-23A2B339A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F81BF46-0D3A-4438-8EEE-6121B670C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0C3AD23-F5B5-4D59-8AC8-81D53B8B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9052C6B-3534-4A9B-B622-E8D5D1321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4D56ED8-876B-4EE6-B357-10A12B5BA9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5D4CDC2-E214-4417-8095-5B2F91AE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6C5CE46-26FC-41D6-A21C-F65C87895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6C81983-24FD-4606-B8D4-469D79880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41EB9C6-04B6-40DB-9DC7-D04A93BFD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71D9AB-A0B0-47A4-A672-76333E705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475B67C-4900-48BA-9B5E-B8757884B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E1C3B6C-DA70-4290-8F39-6C593A181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0583374-799E-427C-B427-008CE921F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E40998E-C5A3-492A-B12A-148AB0EBC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9283048-DDA8-4BC4-B8CC-DF3C5A9F2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29CF45-D8B8-484C-9A56-6A827F458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CD09BAD-3640-4C2C-BCFB-661688058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B8388B9-6E7F-4E4A-B6AF-DE7EC2A00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142A50-C95A-4541-A313-EF1B19CED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E664D3E-3B0F-4769-9D06-0D2A9F7FD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823FC98-39F7-48F1-9108-E89CF1785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531CA6A-5852-4AF8-9BB7-FB48A7ADF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6490D45-405E-42E8-8E75-FB40435E4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655B4ED-0C84-4BED-B75C-7856E3FF4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8472CDE-C9A5-41FF-9F25-C11A4BC02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161A2FD-1C25-44BE-9436-0C75B67E3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EB8AE4B-8581-470F-8F5F-3E4939381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43DADFF-BD52-4029-9501-239CF7600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4CEB4E7-E357-4D3C-A253-8A54191B5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F8EEACB-8345-4632-BC96-621945A01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E32197A-D1A2-4A8B-A6D2-CAF590F24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3F8E170-186A-4D86-A017-B30FBECF6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49B6D74-07B1-4E0E-9BBA-190524739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320448A-2320-459B-B975-71822DD385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B594DEB-FD2B-4FAF-A670-65C0355D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BCC1FEE-F2A2-4CBC-A937-65FB46A31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D32B9E3-91E7-419D-AF64-B8EF6424F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004CD01-0FC5-4CD8-A1B4-CE112877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1FE5CA4-CBA0-4623-8CCA-9D340DFA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486D501-B2DE-45BD-8240-731D2EAA9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AEAB6A1-C430-4444-99EF-4EEA3EC0C5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A6FDF40-BC01-4309-832B-B4E1C698B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D07185-1C9A-4B11-80A0-E2ED0D85F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32CFF46-1BB3-4160-9356-F224042C5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FE94851-EBB2-40D8-8D64-9822B6D62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BBFF110-E54E-4FB1-B864-A4457C6CE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319A31A-8D57-4A81-9231-0AC53C6CD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68704F1-4068-46C9-ABC3-49FE3E0E1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4FB8274-3C59-4C53-B2F4-813FD708EE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59F7020-06BC-4E19-A07A-C19993A92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520646A-A14F-42EC-A5E7-6CBCE8910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B65C275-E65F-4C36-8C20-BAF3CC744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832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F82E774-3E99-486A-BC48-0C4FC81A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677" y="2013856"/>
            <a:ext cx="9108586" cy="36684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l-PL" sz="8000" dirty="0"/>
              <a:t>Czym </a:t>
            </a:r>
            <a:r>
              <a:rPr lang="pl-PL" sz="8000" dirty="0" err="1"/>
              <a:t>Legacy</a:t>
            </a:r>
            <a:r>
              <a:rPr lang="pl-PL" sz="8000" dirty="0"/>
              <a:t> </a:t>
            </a:r>
            <a:br>
              <a:rPr lang="pl-PL" sz="8000" dirty="0"/>
            </a:br>
            <a:r>
              <a:rPr lang="pl-PL" sz="8000" dirty="0"/>
              <a:t>nie jest?</a:t>
            </a:r>
          </a:p>
        </p:txBody>
      </p:sp>
    </p:spTree>
    <p:extLst>
      <p:ext uri="{BB962C8B-B14F-4D97-AF65-F5344CB8AC3E}">
        <p14:creationId xmlns:p14="http://schemas.microsoft.com/office/powerpoint/2010/main" val="3989898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8A9487CD-7D0F-41CA-BC10-EA03D140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028" name="Picture 4" descr="Znalezione obrazy dla zapytania wrocław z lotu ptaka">
            <a:extLst>
              <a:ext uri="{FF2B5EF4-FFF2-40B4-BE49-F238E27FC236}">
                <a16:creationId xmlns:a16="http://schemas.microsoft.com/office/drawing/2014/main" id="{0173A809-3701-4E1A-A8D4-BB10A2A58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825645A-ED8A-4E02-A406-CC04B5395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8330D1-076F-4893-B5F9-3F2FD6C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7"/>
          <a:stretch/>
        </p:blipFill>
        <p:spPr>
          <a:xfrm>
            <a:off x="5147732" y="93132"/>
            <a:ext cx="7044267" cy="6764867"/>
          </a:xfrm>
          <a:prstGeom prst="rect">
            <a:avLst/>
          </a:prstGeom>
        </p:spPr>
      </p:pic>
      <p:sp>
        <p:nvSpPr>
          <p:cNvPr id="79" name="Freeform 5">
            <a:extLst>
              <a:ext uri="{FF2B5EF4-FFF2-40B4-BE49-F238E27FC236}">
                <a16:creationId xmlns:a16="http://schemas.microsoft.com/office/drawing/2014/main" id="{3B066204-32D1-4415-B01F-997B078AA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2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7E6E22-023F-45D8-8A02-2FBC5739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3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l-PL" sz="5400" dirty="0">
                <a:solidFill>
                  <a:schemeClr val="bg2">
                    <a:lumMod val="75000"/>
                  </a:schemeClr>
                </a:solidFill>
              </a:rPr>
              <a:t>Przykład BOSKIEJ KLASY </a:t>
            </a:r>
          </a:p>
        </p:txBody>
      </p:sp>
    </p:spTree>
    <p:extLst>
      <p:ext uri="{BB962C8B-B14F-4D97-AF65-F5344CB8AC3E}">
        <p14:creationId xmlns:p14="http://schemas.microsoft.com/office/powerpoint/2010/main" val="1275764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7693E7-FFC6-4188-A1C9-B883DDE7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904516" cy="5838092"/>
          </a:xfrm>
        </p:spPr>
        <p:txBody>
          <a:bodyPr>
            <a:normAutofit/>
          </a:bodyPr>
          <a:lstStyle/>
          <a:p>
            <a:pPr algn="ctr"/>
            <a:r>
              <a:rPr lang="pl-PL" sz="8000" dirty="0"/>
              <a:t>CO DALEJ?</a:t>
            </a:r>
          </a:p>
        </p:txBody>
      </p:sp>
    </p:spTree>
    <p:extLst>
      <p:ext uri="{BB962C8B-B14F-4D97-AF65-F5344CB8AC3E}">
        <p14:creationId xmlns:p14="http://schemas.microsoft.com/office/powerpoint/2010/main" val="1729989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8C0E82-45ED-4E0D-85F1-9212125A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3" y="609600"/>
            <a:ext cx="11840306" cy="5756031"/>
          </a:xfrm>
        </p:spPr>
        <p:txBody>
          <a:bodyPr>
            <a:normAutofit/>
          </a:bodyPr>
          <a:lstStyle/>
          <a:p>
            <a:pPr algn="ctr"/>
            <a:r>
              <a:rPr lang="pl-PL" sz="5400" strike="sngStrike" dirty="0">
                <a:ea typeface="+mj-lt"/>
                <a:cs typeface="+mj-lt"/>
              </a:rPr>
              <a:t>Przepisywanie</a:t>
            </a:r>
            <a:r>
              <a:rPr lang="pl-PL" sz="5400" dirty="0">
                <a:ea typeface="+mj-lt"/>
                <a:cs typeface="+mj-lt"/>
              </a:rPr>
              <a:t> czy </a:t>
            </a:r>
            <a:r>
              <a:rPr lang="pl-PL" sz="5400" dirty="0" err="1">
                <a:ea typeface="+mj-lt"/>
                <a:cs typeface="+mj-lt"/>
              </a:rPr>
              <a:t>Refaktoryzacja</a:t>
            </a:r>
            <a:r>
              <a:rPr lang="pl-PL" sz="5400" dirty="0">
                <a:ea typeface="+mj-lt"/>
                <a:cs typeface="+mj-lt"/>
              </a:rPr>
              <a:t>?</a:t>
            </a:r>
            <a:endParaRPr lang="pl-PL" sz="5400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9451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5FF8D6-CB84-4027-8F5A-883C061DB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498231"/>
            <a:ext cx="10131425" cy="5861538"/>
          </a:xfrm>
        </p:spPr>
        <p:txBody>
          <a:bodyPr>
            <a:normAutofit/>
          </a:bodyPr>
          <a:lstStyle/>
          <a:p>
            <a:pPr algn="ctr"/>
            <a:r>
              <a:rPr lang="pl-PL" sz="8000" dirty="0"/>
              <a:t>Architektura projektu</a:t>
            </a:r>
          </a:p>
        </p:txBody>
      </p:sp>
    </p:spTree>
    <p:extLst>
      <p:ext uri="{BB962C8B-B14F-4D97-AF65-F5344CB8AC3E}">
        <p14:creationId xmlns:p14="http://schemas.microsoft.com/office/powerpoint/2010/main" val="2229036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BE7CB7-24DC-41D6-9BC1-CE530272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81CB665-EC33-47EC-9F18-70FE7D0D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983" y="639097"/>
            <a:ext cx="3352256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Projekto logia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029C32C-0A32-4122-A3C0-60B86AD4C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74" y="1062288"/>
            <a:ext cx="5685296" cy="4365496"/>
          </a:xfrm>
          <a:prstGeom prst="roundRect">
            <a:avLst>
              <a:gd name="adj" fmla="val 10228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064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B1BE7CB7-24DC-41D6-9BC1-CE530272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B003EB9-1723-48D4-9D43-193AC932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983" y="639097"/>
            <a:ext cx="3352256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Foldero logia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CBC874E-CE1B-462C-B662-4C081499B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1" y="0"/>
            <a:ext cx="3744930" cy="8236358"/>
          </a:xfrm>
          <a:prstGeom prst="roundRect">
            <a:avLst>
              <a:gd name="adj" fmla="val 10228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FC6F1ACB-CB82-4605-8628-533142212912}"/>
              </a:ext>
            </a:extLst>
          </p:cNvPr>
          <p:cNvCxnSpPr>
            <a:cxnSpLocks/>
          </p:cNvCxnSpPr>
          <p:nvPr/>
        </p:nvCxnSpPr>
        <p:spPr>
          <a:xfrm flipH="1">
            <a:off x="3094893" y="1031633"/>
            <a:ext cx="239150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688F01BF-6C40-40D5-ABE1-F73E0AA521C7}"/>
              </a:ext>
            </a:extLst>
          </p:cNvPr>
          <p:cNvCxnSpPr>
            <a:cxnSpLocks/>
          </p:cNvCxnSpPr>
          <p:nvPr/>
        </p:nvCxnSpPr>
        <p:spPr>
          <a:xfrm flipH="1">
            <a:off x="3282462" y="5040922"/>
            <a:ext cx="239150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61969F75-817C-430A-95E9-80AB22BFB059}"/>
              </a:ext>
            </a:extLst>
          </p:cNvPr>
          <p:cNvCxnSpPr>
            <a:cxnSpLocks/>
          </p:cNvCxnSpPr>
          <p:nvPr/>
        </p:nvCxnSpPr>
        <p:spPr>
          <a:xfrm flipH="1">
            <a:off x="2933996" y="4385731"/>
            <a:ext cx="239150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878538C5-0124-4080-B0CC-BD52D8562ECF}"/>
              </a:ext>
            </a:extLst>
          </p:cNvPr>
          <p:cNvCxnSpPr>
            <a:cxnSpLocks/>
          </p:cNvCxnSpPr>
          <p:nvPr/>
        </p:nvCxnSpPr>
        <p:spPr>
          <a:xfrm flipH="1">
            <a:off x="2637694" y="2146621"/>
            <a:ext cx="239150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059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70">
            <a:extLst>
              <a:ext uri="{FF2B5EF4-FFF2-40B4-BE49-F238E27FC236}">
                <a16:creationId xmlns:a16="http://schemas.microsoft.com/office/drawing/2014/main" id="{8A9487CD-7D0F-41CA-BC10-EA03D140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3074" name="Picture 2" descr="Znalezione obrazy dla zapytania imadło">
            <a:extLst>
              <a:ext uri="{FF2B5EF4-FFF2-40B4-BE49-F238E27FC236}">
                <a16:creationId xmlns:a16="http://schemas.microsoft.com/office/drawing/2014/main" id="{C097F801-7D93-43C0-ADC0-942C7D639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1" b="1102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72">
            <a:extLst>
              <a:ext uri="{FF2B5EF4-FFF2-40B4-BE49-F238E27FC236}">
                <a16:creationId xmlns:a16="http://schemas.microsoft.com/office/drawing/2014/main" id="{2EB248D8-CF52-4E79-8818-CCF3E9CD5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082" name="Freeform 5">
            <a:extLst>
              <a:ext uri="{FF2B5EF4-FFF2-40B4-BE49-F238E27FC236}">
                <a16:creationId xmlns:a16="http://schemas.microsoft.com/office/drawing/2014/main" id="{EE853D4C-8752-44E5-AD7A-063F8234A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083" name="Freeform 14">
            <a:extLst>
              <a:ext uri="{FF2B5EF4-FFF2-40B4-BE49-F238E27FC236}">
                <a16:creationId xmlns:a16="http://schemas.microsoft.com/office/drawing/2014/main" id="{73F69954-D4AA-45CE-A548-AEBF62E31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5B2BEE-E71D-40C5-8EDA-094170C0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3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Testy</a:t>
            </a:r>
          </a:p>
        </p:txBody>
      </p:sp>
      <p:grpSp>
        <p:nvGrpSpPr>
          <p:cNvPr id="3084" name="Group 78">
            <a:extLst>
              <a:ext uri="{FF2B5EF4-FFF2-40B4-BE49-F238E27FC236}">
                <a16:creationId xmlns:a16="http://schemas.microsoft.com/office/drawing/2014/main" id="{0068A9AF-AB93-401A-8CE9-F39578B3A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884D755-D741-471A-A4CA-F50EF5B59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15B122A-DB1B-47F1-9D17-7AAD12FD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F5D230F-E76B-4836-8358-A102EEAE7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2430D58-5160-48FC-8844-63C3E0B1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35B9D0E-1620-4053-A7CC-0315832CB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384EAA0-3D9E-4D80-B921-03DB831EC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7733966-4929-4D6A-9E07-2410580C0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E0B5A27-B6CC-4E73-8D9A-3FEFD3FB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EEA3C4E-D362-4242-9810-2D32F7E94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B38A6C6-EFF5-4EE1-ADFE-B5F507B08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015C031-4320-4BBA-86BE-C1C67FBB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E8CBF99-47D6-4D49-BB15-0D7BE834E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E1EFA5-BC29-4544-8FD3-018ACD212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525904B-4221-4FAD-BE3E-44A63F3CE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F82C6C7-DBDD-44C9-8FCF-ADED6B5B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C53B382-C708-47B5-AA1D-0BEC4F04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6953A60-0310-4285-8409-1D3868C9B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3773B86-6265-4CC5-83C1-A09F76FED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065C455-96CD-464F-BFF3-C22DBF3A0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237F692-81B3-4CD6-972E-7796DD644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ECA07D0-9E86-4A9B-BAB4-43493766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8FA0748-B289-4275-B061-F24BC6DBB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3ECAB31-E589-40F0-B92D-1D4BB1A1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C59E4A1-C61A-41D0-AF5B-57D898401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95CAE1B-7705-4527-ACE1-3A682722B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46A045C-2507-4310-A46F-3C24C36D5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D534929-5355-4FCC-B28D-23A2B339A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F81BF46-0D3A-4438-8EEE-6121B670C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0C3AD23-F5B5-4D59-8AC8-81D53B8B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9052C6B-3534-4A9B-B622-E8D5D1321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4D56ED8-876B-4EE6-B357-10A12B5BA9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5D4CDC2-E214-4417-8095-5B2F91AE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6C5CE46-26FC-41D6-A21C-F65C87895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6C81983-24FD-4606-B8D4-469D79880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41EB9C6-04B6-40DB-9DC7-D04A93BFD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871D9AB-A0B0-47A4-A672-76333E705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475B67C-4900-48BA-9B5E-B8757884B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E1C3B6C-DA70-4290-8F39-6C593A181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0583374-799E-427C-B427-008CE921F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E40998E-C5A3-492A-B12A-148AB0EBC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9283048-DDA8-4BC4-B8CC-DF3C5A9F2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429CF45-D8B8-484C-9A56-6A827F458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CD09BAD-3640-4C2C-BCFB-661688058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B8388B9-6E7F-4E4A-B6AF-DE7EC2A00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A142A50-C95A-4541-A313-EF1B19CED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E664D3E-3B0F-4769-9D06-0D2A9F7FD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0823FC98-39F7-48F1-9108-E89CF1785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531CA6A-5852-4AF8-9BB7-FB48A7ADF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6490D45-405E-42E8-8E75-FB40435E4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5B4ED-0C84-4BED-B75C-7856E3FF4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8472CDE-C9A5-41FF-9F25-C11A4BC02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161A2FD-1C25-44BE-9436-0C75B67E3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EB8AE4B-8581-470F-8F5F-3E4939381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43DADFF-BD52-4029-9501-239CF7600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4CEB4E7-E357-4D3C-A253-8A54191B5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F8EEACB-8345-4632-BC96-621945A01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E32197A-D1A2-4A8B-A6D2-CAF590F24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3F8E170-186A-4D86-A017-B30FBECF6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49B6D74-07B1-4E0E-9BBA-190524739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320448A-2320-459B-B975-71822DD385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B594DEB-FD2B-4FAF-A670-65C0355D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BCC1FEE-F2A2-4CBC-A937-65FB46A31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D32B9E3-91E7-419D-AF64-B8EF6424F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004CD01-0FC5-4CD8-A1B4-CE112877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1FE5CA4-CBA0-4623-8CCA-9D340DFA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486D501-B2DE-45BD-8240-731D2EAA9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AEAB6A1-C430-4444-99EF-4EEA3EC0C5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A6FDF40-BC01-4309-832B-B4E1C698B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4BD07185-1C9A-4B11-80A0-E2ED0D85F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32CFF46-1BB3-4160-9356-F224042C5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FE94851-EBB2-40D8-8D64-9822B6D62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BBFF110-E54E-4FB1-B864-A4457C6CE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319A31A-8D57-4A81-9231-0AC53C6CD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68704F1-4068-46C9-ABC3-49FE3E0E1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4FB8274-3C59-4C53-B2F4-813FD708EE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C59F7020-06BC-4E19-A07A-C19993A92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520646A-A14F-42EC-A5E7-6CBCE8910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B65C275-E65F-4C36-8C20-BAF3CC744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0938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2882F4-F381-4090-BACA-79A4C57E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16" y="533400"/>
            <a:ext cx="11084168" cy="5791200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Co testować?</a:t>
            </a:r>
          </a:p>
        </p:txBody>
      </p:sp>
    </p:spTree>
    <p:extLst>
      <p:ext uri="{BB962C8B-B14F-4D97-AF65-F5344CB8AC3E}">
        <p14:creationId xmlns:p14="http://schemas.microsoft.com/office/powerpoint/2010/main" val="4196627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EB10B2-FC69-413C-8388-F46BF974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9707" cy="5744308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Jakie testy?</a:t>
            </a:r>
          </a:p>
        </p:txBody>
      </p:sp>
    </p:spTree>
    <p:extLst>
      <p:ext uri="{BB962C8B-B14F-4D97-AF65-F5344CB8AC3E}">
        <p14:creationId xmlns:p14="http://schemas.microsoft.com/office/powerpoint/2010/main" val="839464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B1BE7CB7-24DC-41D6-9BC1-CE530272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0ABA8D7-21D7-416B-9137-D0BC8CBF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6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Black BOX</a:t>
            </a:r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ABDB4582-44AE-4E18-8464-05E0C5731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5" name="Freeform 14">
            <a:extLst>
              <a:ext uri="{FF2B5EF4-FFF2-40B4-BE49-F238E27FC236}">
                <a16:creationId xmlns:a16="http://schemas.microsoft.com/office/drawing/2014/main" id="{834AA19D-D28C-42A8-85C3-43596A2C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027E42E-AE32-44CA-B7BB-2E81811F8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088E0A1-0B30-4CCB-8A81-FE7CD9512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8875F36-1881-4C6F-AF34-61C12DCB1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4FA217E-E029-463E-8F69-3C494C30F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E20BA78-A2F8-4EE9-AD79-4560BBA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C72D971-8746-4672-9ED9-022673A10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93D413D-3B8A-42F0-BFB8-2C9764FA7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AF004B3-4700-4D62-BFA8-07A2CB52E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3F454BC-502F-45A5-9286-F9AAF53D9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E04F419-5713-469A-801C-416F54A3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4E4635B-24F2-4032-BDD6-D07990AD4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BA8091B-8DDA-425F-AF93-023ED9F45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356D989-2866-49C1-BE2B-5ED7B961A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719C6D4-8B9A-4109-A7CC-A940A2C1E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488CB7D-BD79-42A2-9200-768664CE6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9B656FE-3DC8-486B-B8BB-41C7BA014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6F6CA85-0A9C-4332-BCC1-D91463777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3EAB4D0-E390-4195-8B31-E4F17F098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8A04328-E8BF-4B6D-AC14-E9E8E29D7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597E401-97C5-423E-919A-DFD8915B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7EA9F4A-CFDB-45BF-8DA2-27C8F718A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7A71F04-BE81-4FD0-B4F6-DDCDC1209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CF6D7C9-41B5-4E8A-A287-14EA84A58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361FC71-51B7-4AA8-BCDA-D38F2D9AF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1F21AF5-4602-46DF-9820-4826EA4B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9480754-0F96-4430-8DC3-979A21C42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44DF25-1482-4A14-BFC6-6C69CC9C5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37CC1AE-0A32-4E1E-896B-2A76EF57B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1A70B7F-5ACA-407B-B645-525A6D3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632EC0-D4CC-4E06-A467-B0DF2F243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BB4EF78-7BCD-41A0-B952-481EE0188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AE8FAF5-4FE8-43CB-B6E8-E70FE1B35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489096B-B47B-4B83-A584-0A6718E21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07A979D-500D-4B4D-A74A-242888401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7B2E235-E6D3-4488-903E-803B765F3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70A1F48-54C1-4EA4-AB1C-BF2CFE1EB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B45E8F5-9801-48FA-9935-AF3FA51F1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A0D9948-0529-40C1-A0EB-196656CCB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6C673E7-DE8B-4947-AD07-6B652F92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5C48DA5-6E2D-4876-98D8-497CBEB0B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3A5FD2A-FDB5-4881-8DB9-87BC860BF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40631C-5F57-4F40-B598-65724FB7F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AEB9ED3-7842-4EAB-B58C-757BAFCBD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0F113F6-91C1-403A-AF4E-8AD9DA1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351E6F3-1156-40E6-94EB-2D804EDAE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E2BC071-E0C5-4183-9B2E-3A0D9BF78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2E7482A-2B6D-40DC-A943-86A385AE4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09509B9-40D7-4C0E-A338-DAD440BD8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FC65A53-6D4B-4206-8A46-0F7A19469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322A210-DF61-4EB5-AF0C-DA047452E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B482A4E-4BE7-4244-A91A-C82C8DB4E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D0601FF-B12D-4E5B-956D-3F4EC2497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4542652-9CA6-4B8D-BC59-2F7B20AB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0BA007D-9E92-4CA8-A708-6C7DD2E7B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DD07D47-C804-4455-8309-0E7DC83AF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73AA0B1-9C05-40F8-85B8-E80522786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5BA57D4-7DE3-4704-8C13-FBC3A75B0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6582B0D-575F-41A0-975E-60E6754A0F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A2AE5EC-9F9A-436C-9454-E988EA7597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459BB45-EFAA-4138-B1E7-CF817A0989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906B09C-E123-4952-8CBB-5244CFB0D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0E6C7E7-0039-4BD1-9DDF-E9C522224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DFDBDA5F-D32E-4611-A505-D2DE671DD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3A6C64-6F86-48DB-9EA8-144405317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5E86FAF-C76F-40A2-ADFB-FDE12C101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1AAD2EAE-270E-44F7-A11B-0C801D86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F145145-8413-44DF-B42A-6084651BF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93269C9-5835-433D-9FA0-948E3367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78E720B-02C1-486E-8358-80840FEA7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F1037A0-FF5E-4FAA-9F3F-E870FD005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8D1A6B3-5A9D-4D3E-AB5C-9A5FEAE81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EC51D1F-69E1-4B0B-94B0-7D93FB41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03D6CC9-C969-4591-AEDF-472DA64E5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24D973E-B86F-4AF8-8556-C52397282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FC5213B-135A-41A5-A778-80B163089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0780E42-A140-4D97-9857-771BD1D39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27A0811-BE72-487B-AA54-57491FA50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3F9A93E-E149-44CA-A1FD-BE38A1C67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26B12C1-22E7-4F8F-BC20-E444596E6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 descr="Znalezione obrazy dla zapytania Black BOX">
            <a:extLst>
              <a:ext uri="{FF2B5EF4-FFF2-40B4-BE49-F238E27FC236}">
                <a16:creationId xmlns:a16="http://schemas.microsoft.com/office/drawing/2014/main" id="{C0B26C62-EA90-4349-9ED7-579DD477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6928" y="1693566"/>
            <a:ext cx="4714335" cy="471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7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2060" name="Picture 12" descr="Znalezione obrazy dla zapytania .net core logo png">
            <a:extLst>
              <a:ext uri="{FF2B5EF4-FFF2-40B4-BE49-F238E27FC236}">
                <a16:creationId xmlns:a16="http://schemas.microsoft.com/office/drawing/2014/main" id="{642C20EB-82A0-4129-BC46-4F426BF83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500" y="68431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BF9088F-A7EE-46DF-93E2-9C529616B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69" y="3723382"/>
            <a:ext cx="2143125" cy="21431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7F214F8-432A-4BD3-8CB2-2AFFA3C7E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56" y="684312"/>
            <a:ext cx="2314575" cy="19812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C9B141B-045E-429D-AA01-91B393BBD9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08" y="372338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93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BE7CB7-24DC-41D6-9BC1-CE530272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7D99FA8-A204-4F68-8B81-342983830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6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White BOX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BDB4582-44AE-4E18-8464-05E0C5731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834AA19D-D28C-42A8-85C3-43596A2C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27E42E-AE32-44CA-B7BB-2E81811F8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88E0A1-0B30-4CCB-8A81-FE7CD9512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875F36-1881-4C6F-AF34-61C12DCB1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4FA217E-E029-463E-8F69-3C494C30F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E20BA78-A2F8-4EE9-AD79-4560BBA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C72D971-8746-4672-9ED9-022673A10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93D413D-3B8A-42F0-BFB8-2C9764FA7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AF004B3-4700-4D62-BFA8-07A2CB52E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F454BC-502F-45A5-9286-F9AAF53D9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04F419-5713-469A-801C-416F54A3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4E4635B-24F2-4032-BDD6-D07990AD4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BA8091B-8DDA-425F-AF93-023ED9F45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356D989-2866-49C1-BE2B-5ED7B961A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719C6D4-8B9A-4109-A7CC-A940A2C1E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488CB7D-BD79-42A2-9200-768664CE6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9B656FE-3DC8-486B-B8BB-41C7BA014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F6CA85-0A9C-4332-BCC1-D91463777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EAB4D0-E390-4195-8B31-E4F17F098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8A04328-E8BF-4B6D-AC14-E9E8E29D7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97E401-97C5-423E-919A-DFD8915B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7EA9F4A-CFDB-45BF-8DA2-27C8F718A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7A71F04-BE81-4FD0-B4F6-DDCDC1209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CF6D7C9-41B5-4E8A-A287-14EA84A58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361FC71-51B7-4AA8-BCDA-D38F2D9AF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1F21AF5-4602-46DF-9820-4826EA4B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480754-0F96-4430-8DC3-979A21C42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B44DF25-1482-4A14-BFC6-6C69CC9C5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37CC1AE-0A32-4E1E-896B-2A76EF57B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1A70B7F-5ACA-407B-B645-525A6D3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4632EC0-D4CC-4E06-A467-B0DF2F243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BB4EF78-7BCD-41A0-B952-481EE0188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AE8FAF5-4FE8-43CB-B6E8-E70FE1B35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89096B-B47B-4B83-A584-0A6718E21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07A979D-500D-4B4D-A74A-242888401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7B2E235-E6D3-4488-903E-803B765F3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70A1F48-54C1-4EA4-AB1C-BF2CFE1EB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B45E8F5-9801-48FA-9935-AF3FA51F1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A0D9948-0529-40C1-A0EB-196656CCB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6C673E7-DE8B-4947-AD07-6B652F92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5C48DA5-6E2D-4876-98D8-497CBEB0B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3A5FD2A-FDB5-4881-8DB9-87BC860BF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40631C-5F57-4F40-B598-65724FB7F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AEB9ED3-7842-4EAB-B58C-757BAFCBD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0F113F6-91C1-403A-AF4E-8AD9DA1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351E6F3-1156-40E6-94EB-2D804EDAE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E2BC071-E0C5-4183-9B2E-3A0D9BF78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2E7482A-2B6D-40DC-A943-86A385AE4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09509B9-40D7-4C0E-A338-DAD440BD8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FC65A53-6D4B-4206-8A46-0F7A19469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322A210-DF61-4EB5-AF0C-DA047452E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B482A4E-4BE7-4244-A91A-C82C8DB4E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D0601FF-B12D-4E5B-956D-3F4EC2497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4542652-9CA6-4B8D-BC59-2F7B20AB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0BA007D-9E92-4CA8-A708-6C7DD2E7B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D07D47-C804-4455-8309-0E7DC83AF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73AA0B1-9C05-40F8-85B8-E80522786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5BA57D4-7DE3-4704-8C13-FBC3A75B0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6582B0D-575F-41A0-975E-60E6754A0F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A2AE5EC-9F9A-436C-9454-E988EA7597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459BB45-EFAA-4138-B1E7-CF817A0989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906B09C-E123-4952-8CBB-5244CFB0D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0E6C7E7-0039-4BD1-9DDF-E9C522224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FDBDA5F-D32E-4611-A505-D2DE671DD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53A6C64-6F86-48DB-9EA8-144405317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5E86FAF-C76F-40A2-ADFB-FDE12C101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AAD2EAE-270E-44F7-A11B-0C801D86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F145145-8413-44DF-B42A-6084651BF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93269C9-5835-433D-9FA0-948E3367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78E720B-02C1-486E-8358-80840FEA7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F1037A0-FF5E-4FAA-9F3F-E870FD005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8D1A6B3-5A9D-4D3E-AB5C-9A5FEAE81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EC51D1F-69E1-4B0B-94B0-7D93FB41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03D6CC9-C969-4591-AEDF-472DA64E5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24D973E-B86F-4AF8-8556-C52397282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FC5213B-135A-41A5-A778-80B163089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0780E42-A140-4D97-9857-771BD1D39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27A0811-BE72-487B-AA54-57491FA50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3F9A93E-E149-44CA-A1FD-BE38A1C67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6B12C1-22E7-4F8F-BC20-E444596E6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2" descr="Podobny obraz">
            <a:extLst>
              <a:ext uri="{FF2B5EF4-FFF2-40B4-BE49-F238E27FC236}">
                <a16:creationId xmlns:a16="http://schemas.microsoft.com/office/drawing/2014/main" id="{B097A71E-5E92-4B7E-B1EA-4F3981C4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020" y="1647658"/>
            <a:ext cx="4760243" cy="476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51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B1BE7CB7-24DC-41D6-9BC1-CE530272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A02B1EE-7A36-4476-945B-5005094A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32000"/>
            <a:ext cx="4695868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The Legacy Code Dilemma</a:t>
            </a: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ABDB4582-44AE-4E18-8464-05E0C5731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7" name="Freeform 14">
            <a:extLst>
              <a:ext uri="{FF2B5EF4-FFF2-40B4-BE49-F238E27FC236}">
                <a16:creationId xmlns:a16="http://schemas.microsoft.com/office/drawing/2014/main" id="{834AA19D-D28C-42A8-85C3-43596A2C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027E42E-AE32-44CA-B7BB-2E81811F8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088E0A1-0B30-4CCB-8A81-FE7CD9512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8875F36-1881-4C6F-AF34-61C12DCB1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4FA217E-E029-463E-8F69-3C494C30F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E20BA78-A2F8-4EE9-AD79-4560BBA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C72D971-8746-4672-9ED9-022673A10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93D413D-3B8A-42F0-BFB8-2C9764FA7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AF004B3-4700-4D62-BFA8-07A2CB52E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3F454BC-502F-45A5-9286-F9AAF53D9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E04F419-5713-469A-801C-416F54A3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E4635B-24F2-4032-BDD6-D07990AD4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BA8091B-8DDA-425F-AF93-023ED9F45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356D989-2866-49C1-BE2B-5ED7B961A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719C6D4-8B9A-4109-A7CC-A940A2C1E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488CB7D-BD79-42A2-9200-768664CE6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B656FE-3DC8-486B-B8BB-41C7BA014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6F6CA85-0A9C-4332-BCC1-D91463777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3EAB4D0-E390-4195-8B31-E4F17F098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8A04328-E8BF-4B6D-AC14-E9E8E29D7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597E401-97C5-423E-919A-DFD8915B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7EA9F4A-CFDB-45BF-8DA2-27C8F718A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7A71F04-BE81-4FD0-B4F6-DDCDC1209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CF6D7C9-41B5-4E8A-A287-14EA84A58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361FC71-51B7-4AA8-BCDA-D38F2D9AF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1F21AF5-4602-46DF-9820-4826EA4B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9480754-0F96-4430-8DC3-979A21C42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B44DF25-1482-4A14-BFC6-6C69CC9C5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37CC1AE-0A32-4E1E-896B-2A76EF57B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1A70B7F-5ACA-407B-B645-525A6D3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4632EC0-D4CC-4E06-A467-B0DF2F243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BB4EF78-7BCD-41A0-B952-481EE0188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AE8FAF5-4FE8-43CB-B6E8-E70FE1B35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489096B-B47B-4B83-A584-0A6718E21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07A979D-500D-4B4D-A74A-242888401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7B2E235-E6D3-4488-903E-803B765F3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70A1F48-54C1-4EA4-AB1C-BF2CFE1EB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B45E8F5-9801-48FA-9935-AF3FA51F1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A0D9948-0529-40C1-A0EB-196656CCB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6C673E7-DE8B-4947-AD07-6B652F92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5C48DA5-6E2D-4876-98D8-497CBEB0B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3A5FD2A-FDB5-4881-8DB9-87BC860BF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D40631C-5F57-4F40-B598-65724FB7F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AEB9ED3-7842-4EAB-B58C-757BAFCBD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0F113F6-91C1-403A-AF4E-8AD9DA1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351E6F3-1156-40E6-94EB-2D804EDAE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E2BC071-E0C5-4183-9B2E-3A0D9BF78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2E7482A-2B6D-40DC-A943-86A385AE4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09509B9-40D7-4C0E-A338-DAD440BD8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FC65A53-6D4B-4206-8A46-0F7A19469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322A210-DF61-4EB5-AF0C-DA047452E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B482A4E-4BE7-4244-A91A-C82C8DB4E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D0601FF-B12D-4E5B-956D-3F4EC2497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4542652-9CA6-4B8D-BC59-2F7B20AB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0BA007D-9E92-4CA8-A708-6C7DD2E7B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DD07D47-C804-4455-8309-0E7DC83AF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73AA0B1-9C05-40F8-85B8-E80522786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5BA57D4-7DE3-4704-8C13-FBC3A75B0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6582B0D-575F-41A0-975E-60E6754A0F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A2AE5EC-9F9A-436C-9454-E988EA7597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459BB45-EFAA-4138-B1E7-CF817A0989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906B09C-E123-4952-8CBB-5244CFB0D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0E6C7E7-0039-4BD1-9DDF-E9C522224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FDBDA5F-D32E-4611-A505-D2DE671DD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153A6C64-6F86-48DB-9EA8-144405317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5E86FAF-C76F-40A2-ADFB-FDE12C101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AAD2EAE-270E-44F7-A11B-0C801D86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F145145-8413-44DF-B42A-6084651BF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93269C9-5835-433D-9FA0-948E3367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578E720B-02C1-486E-8358-80840FEA7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F1037A0-FF5E-4FAA-9F3F-E870FD005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8D1A6B3-5A9D-4D3E-AB5C-9A5FEAE81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EC51D1F-69E1-4B0B-94B0-7D93FB41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C03D6CC9-C969-4591-AEDF-472DA64E5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24D973E-B86F-4AF8-8556-C52397282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FC5213B-135A-41A5-A778-80B163089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30780E42-A140-4D97-9857-771BD1D39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27A0811-BE72-487B-AA54-57491FA50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3F9A93E-E149-44CA-A1FD-BE38A1C67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D26B12C1-22E7-4F8F-BC20-E444596E6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2" name="Picture 4" descr="Znalezione obrazy dla zapytania The Legacy Code Dilemma">
            <a:extLst>
              <a:ext uri="{FF2B5EF4-FFF2-40B4-BE49-F238E27FC236}">
                <a16:creationId xmlns:a16="http://schemas.microsoft.com/office/drawing/2014/main" id="{B9A5B584-D498-47E6-A7B2-F9FCB65A6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9452" y="1731777"/>
            <a:ext cx="3478008" cy="46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83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6033F7-59C4-42DE-B663-CEF0AB68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685692"/>
          </a:xfrm>
        </p:spPr>
        <p:txBody>
          <a:bodyPr>
            <a:normAutofit/>
          </a:bodyPr>
          <a:lstStyle/>
          <a:p>
            <a:pPr algn="ctr"/>
            <a:r>
              <a:rPr lang="pl-PL" sz="5400" dirty="0" err="1">
                <a:ea typeface="+mj-lt"/>
                <a:cs typeface="+mj-lt"/>
              </a:rPr>
              <a:t>Refaktoryzacja</a:t>
            </a:r>
            <a:r>
              <a:rPr lang="pl-PL" sz="5400" dirty="0">
                <a:ea typeface="+mj-lt"/>
                <a:cs typeface="+mj-lt"/>
              </a:rPr>
              <a:t> - Przykład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3669406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E444273-3F47-4667-BD39-9F11CD45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58" y="444958"/>
            <a:ext cx="11477083" cy="596808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59260C9-E86C-43AC-BDC2-50E81F48B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367" y="124324"/>
            <a:ext cx="2019960" cy="20199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65942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BE7CB7-24DC-41D6-9BC1-CE530272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69EA132-603D-4A13-808D-51C43FF91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92" y="215984"/>
            <a:ext cx="10403640" cy="642424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2DEC9F6-27CE-4B7B-86DE-2EEAFEE03894}"/>
              </a:ext>
            </a:extLst>
          </p:cNvPr>
          <p:cNvSpPr/>
          <p:nvPr/>
        </p:nvSpPr>
        <p:spPr>
          <a:xfrm>
            <a:off x="2567353" y="2684585"/>
            <a:ext cx="7221415" cy="9026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765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EB3069F-D3A4-4E5B-B87F-660412107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373C622-6DE7-4624-A596-4007A3FC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470" y="3713594"/>
            <a:ext cx="5076230" cy="2601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l-PL" sz="4800" dirty="0"/>
              <a:t>Wyodrębnienie metody Z parametrami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EB41F96-7198-474A-8C3D-4CBE0947B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00" y="3545338"/>
            <a:ext cx="7390003" cy="2937524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6FC3D7E-93FB-49BD-9A94-B7BAB2FC0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20" y="204671"/>
            <a:ext cx="11785518" cy="2799058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3F764EEE-9776-4F14-B8A1-ED827535A230}"/>
              </a:ext>
            </a:extLst>
          </p:cNvPr>
          <p:cNvCxnSpPr>
            <a:cxnSpLocks/>
          </p:cNvCxnSpPr>
          <p:nvPr/>
        </p:nvCxnSpPr>
        <p:spPr>
          <a:xfrm flipH="1">
            <a:off x="2790092" y="1711569"/>
            <a:ext cx="1289539" cy="44347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786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199A5D-2493-48EC-A8B9-EA096466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550985"/>
            <a:ext cx="10131425" cy="902677"/>
          </a:xfrm>
        </p:spPr>
        <p:txBody>
          <a:bodyPr>
            <a:noAutofit/>
          </a:bodyPr>
          <a:lstStyle/>
          <a:p>
            <a:pPr algn="ctr"/>
            <a:r>
              <a:rPr lang="pl-PL" sz="5400" dirty="0"/>
              <a:t>Tworzenie Nowego interfejsu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C1FF153-AD7C-452B-81FF-50800055F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486" y="3254676"/>
            <a:ext cx="8771026" cy="1308644"/>
          </a:xfrm>
          <a:prstGeom prst="roundRect">
            <a:avLst>
              <a:gd name="adj" fmla="val 17308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19994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95A556-8793-4EF9-92F3-D87DDB2F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596" y="104966"/>
            <a:ext cx="10131425" cy="776329"/>
          </a:xfrm>
        </p:spPr>
        <p:txBody>
          <a:bodyPr>
            <a:noAutofit/>
          </a:bodyPr>
          <a:lstStyle/>
          <a:p>
            <a:pPr algn="ctr"/>
            <a:r>
              <a:rPr lang="pl-PL" sz="5400" dirty="0"/>
              <a:t>Implementacja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6FB673C-818F-45BB-A438-94E33FC53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43" y="3646930"/>
            <a:ext cx="10259857" cy="2953162"/>
          </a:xfrm>
          <a:prstGeom prst="roundRect">
            <a:avLst>
              <a:gd name="adj" fmla="val 17308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C63DCD8-4EEA-4F35-B483-2D08F8F20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96" y="990260"/>
            <a:ext cx="10240804" cy="2438740"/>
          </a:xfrm>
          <a:prstGeom prst="roundRect">
            <a:avLst>
              <a:gd name="adj" fmla="val 17308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AD923B1-8210-428F-BEE4-B48FBE83013D}"/>
              </a:ext>
            </a:extLst>
          </p:cNvPr>
          <p:cNvSpPr/>
          <p:nvPr/>
        </p:nvSpPr>
        <p:spPr>
          <a:xfrm>
            <a:off x="1922584" y="1371600"/>
            <a:ext cx="8979878" cy="1101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23DB636-664F-4ADA-9177-A759B9595868}"/>
              </a:ext>
            </a:extLst>
          </p:cNvPr>
          <p:cNvSpPr/>
          <p:nvPr/>
        </p:nvSpPr>
        <p:spPr>
          <a:xfrm>
            <a:off x="2255579" y="4384431"/>
            <a:ext cx="8851442" cy="1101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D3B98C22-D2CE-41D5-827D-3E9E94F3A116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412523" y="2473569"/>
            <a:ext cx="268777" cy="19108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680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C4265A-5489-4493-BC7A-8AD2A418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94" y="281355"/>
            <a:ext cx="10131425" cy="890954"/>
          </a:xfrm>
        </p:spPr>
        <p:txBody>
          <a:bodyPr>
            <a:noAutofit/>
          </a:bodyPr>
          <a:lstStyle/>
          <a:p>
            <a:pPr algn="ctr"/>
            <a:r>
              <a:rPr lang="pl-PL" sz="5400" dirty="0"/>
              <a:t>Wstrzykiwanie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A1E3C60-21A1-4EB1-95DA-D75DC8A21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63" y="122496"/>
            <a:ext cx="1933575" cy="1524000"/>
          </a:xfrm>
          <a:prstGeom prst="roundRect">
            <a:avLst>
              <a:gd name="adj" fmla="val 24105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9E5A451-E846-40DA-A883-C4417C46F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6" y="2212892"/>
            <a:ext cx="12109939" cy="1662504"/>
          </a:xfrm>
          <a:prstGeom prst="roundRect">
            <a:avLst>
              <a:gd name="adj" fmla="val 18144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5B12BED-E5B2-45A1-BDB7-D0B6CBB1F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47" y="4441792"/>
            <a:ext cx="10572295" cy="1673770"/>
          </a:xfrm>
          <a:prstGeom prst="roundRect">
            <a:avLst>
              <a:gd name="adj" fmla="val 18144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9120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BE7CB7-24DC-41D6-9BC1-CE530272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8EEA56F-F721-4C73-8E5A-8986BC518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299" y="5515325"/>
            <a:ext cx="4337538" cy="7004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4400" dirty="0"/>
              <a:t>OTESTOWYWANIE</a:t>
            </a:r>
          </a:p>
        </p:txBody>
      </p:sp>
      <p:pic>
        <p:nvPicPr>
          <p:cNvPr id="5" name="Picture 6" descr="Znalezione obrazy dla zapytania Nunit logo">
            <a:extLst>
              <a:ext uri="{FF2B5EF4-FFF2-40B4-BE49-F238E27FC236}">
                <a16:creationId xmlns:a16="http://schemas.microsoft.com/office/drawing/2014/main" id="{45702702-DADF-4E70-AAFF-ED0321945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9935" y="734373"/>
            <a:ext cx="1763241" cy="17632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nalezione obrazy dla zapytania fluentmigrator">
            <a:extLst>
              <a:ext uri="{FF2B5EF4-FFF2-40B4-BE49-F238E27FC236}">
                <a16:creationId xmlns:a16="http://schemas.microsoft.com/office/drawing/2014/main" id="{FFA3A112-4E9D-4052-B661-7B02ADFCF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939" y="2835194"/>
            <a:ext cx="1763241" cy="17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zz projects">
            <a:extLst>
              <a:ext uri="{FF2B5EF4-FFF2-40B4-BE49-F238E27FC236}">
                <a16:creationId xmlns:a16="http://schemas.microsoft.com/office/drawing/2014/main" id="{A269DFFE-EA31-45B4-A749-3B6C7A508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56" y="249761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3ADC5A8-1864-40D8-89F1-E4875C0735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419" y="98177"/>
            <a:ext cx="6600092" cy="6659860"/>
          </a:xfrm>
          <a:prstGeom prst="roundRect">
            <a:avLst>
              <a:gd name="adj" fmla="val 333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47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76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35" name="Freeform: Shape 78">
            <a:extLst>
              <a:ext uri="{FF2B5EF4-FFF2-40B4-BE49-F238E27FC236}">
                <a16:creationId xmlns:a16="http://schemas.microsoft.com/office/drawing/2014/main" id="{F75A12D9-3CB4-4818-A5F8-E8E648B22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811" y="0"/>
            <a:ext cx="6766273" cy="5545722"/>
          </a:xfrm>
          <a:custGeom>
            <a:avLst/>
            <a:gdLst>
              <a:gd name="connsiteX0" fmla="*/ 0 w 6766273"/>
              <a:gd name="connsiteY0" fmla="*/ 0 h 5545722"/>
              <a:gd name="connsiteX1" fmla="*/ 6576149 w 6766273"/>
              <a:gd name="connsiteY1" fmla="*/ 0 h 5545722"/>
              <a:gd name="connsiteX2" fmla="*/ 6631498 w 6766273"/>
              <a:gd name="connsiteY2" fmla="*/ 194912 h 5545722"/>
              <a:gd name="connsiteX3" fmla="*/ 6766273 w 6766273"/>
              <a:gd name="connsiteY3" fmla="*/ 1264785 h 5545722"/>
              <a:gd name="connsiteX4" fmla="*/ 2485336 w 6766273"/>
              <a:gd name="connsiteY4" fmla="*/ 5545722 h 5545722"/>
              <a:gd name="connsiteX5" fmla="*/ 91824 w 6766273"/>
              <a:gd name="connsiteY5" fmla="*/ 4814605 h 5545722"/>
              <a:gd name="connsiteX6" fmla="*/ 0 w 6766273"/>
              <a:gd name="connsiteY6" fmla="*/ 4749308 h 554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273" h="5545722">
                <a:moveTo>
                  <a:pt x="0" y="0"/>
                </a:moveTo>
                <a:lnTo>
                  <a:pt x="6576149" y="0"/>
                </a:lnTo>
                <a:lnTo>
                  <a:pt x="6631498" y="194912"/>
                </a:lnTo>
                <a:cubicBezTo>
                  <a:pt x="6719480" y="536872"/>
                  <a:pt x="6766273" y="895364"/>
                  <a:pt x="6766273" y="1264785"/>
                </a:cubicBezTo>
                <a:cubicBezTo>
                  <a:pt x="6766273" y="3629081"/>
                  <a:pt x="4849632" y="5545722"/>
                  <a:pt x="2485336" y="5545722"/>
                </a:cubicBezTo>
                <a:cubicBezTo>
                  <a:pt x="1598725" y="5545722"/>
                  <a:pt x="775066" y="5276195"/>
                  <a:pt x="91824" y="4814605"/>
                </a:cubicBezTo>
                <a:lnTo>
                  <a:pt x="0" y="4749308"/>
                </a:lnTo>
                <a:close/>
              </a:path>
            </a:pathLst>
          </a:custGeom>
          <a:solidFill>
            <a:srgbClr val="FFFFFF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effectLst>
            <a:outerShdw blurRad="254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0" name="Picture 6" descr="Znalezione obrazy dla zapytania Nunit logo">
            <a:extLst>
              <a:ext uri="{FF2B5EF4-FFF2-40B4-BE49-F238E27FC236}">
                <a16:creationId xmlns:a16="http://schemas.microsoft.com/office/drawing/2014/main" id="{53C9B472-BA72-4D4D-84EE-8489D74C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128" y="482852"/>
            <a:ext cx="3570533" cy="357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Freeform: Shape 80">
            <a:extLst>
              <a:ext uri="{FF2B5EF4-FFF2-40B4-BE49-F238E27FC236}">
                <a16:creationId xmlns:a16="http://schemas.microsoft.com/office/drawing/2014/main" id="{7C9B7894-ADA8-408F-81D5-30D795467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3677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solidFill>
            <a:srgbClr val="FFFFFF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effectLst>
            <a:outerShdw blurRad="254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2" name="Picture 8" descr="Znalezione obrazy dla zapytania xunit">
            <a:extLst>
              <a:ext uri="{FF2B5EF4-FFF2-40B4-BE49-F238E27FC236}">
                <a16:creationId xmlns:a16="http://schemas.microsoft.com/office/drawing/2014/main" id="{953B954F-575C-404F-8BA9-AAD2C44A1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784" y="2067636"/>
            <a:ext cx="3609833" cy="36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80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BE7CB7-24DC-41D6-9BC1-CE530272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1339DC4-B657-4169-8E01-47333E3C7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06" y="320554"/>
            <a:ext cx="6856863" cy="596547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EF04856-6005-4BB7-88D3-CDFE779A9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811" y="271215"/>
            <a:ext cx="2019960" cy="20199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31788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A92A6D-889A-4118-A537-B78DC46F7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743699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Co Z widokami?</a:t>
            </a:r>
          </a:p>
        </p:txBody>
      </p:sp>
    </p:spTree>
    <p:extLst>
      <p:ext uri="{BB962C8B-B14F-4D97-AF65-F5344CB8AC3E}">
        <p14:creationId xmlns:p14="http://schemas.microsoft.com/office/powerpoint/2010/main" val="22393250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DB1EF-E5AE-43E7-8EF6-65F382983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pl-PL" sz="5400" dirty="0"/>
              <a:t>METODA – DJA </a:t>
            </a:r>
          </a:p>
        </p:txBody>
      </p:sp>
      <p:graphicFrame>
        <p:nvGraphicFramePr>
          <p:cNvPr id="13" name="Symbol zastępczy zawartości 3">
            <a:extLst>
              <a:ext uri="{FF2B5EF4-FFF2-40B4-BE49-F238E27FC236}">
                <a16:creationId xmlns:a16="http://schemas.microsoft.com/office/drawing/2014/main" id="{AFE18707-03E2-4635-9AD2-3D48B8D32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040550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zzz projects">
            <a:extLst>
              <a:ext uri="{FF2B5EF4-FFF2-40B4-BE49-F238E27FC236}">
                <a16:creationId xmlns:a16="http://schemas.microsoft.com/office/drawing/2014/main" id="{424E9712-A801-49DC-B8E5-5BCAF38B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25" y="4552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706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6EB3069F-D3A4-4E5B-B87F-660412107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5BE9E98-F8FC-41B3-BDC4-0AEC2A3B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408" y="0"/>
            <a:ext cx="3878414" cy="17429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l-PL" sz="4800" dirty="0"/>
              <a:t>Przykład DJA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AAEB416-2AB8-460E-9814-0A6F77386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336" y="3429001"/>
            <a:ext cx="7153881" cy="3342118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1645E4B-5D89-4ABC-8135-D5FF2C954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37" y="86882"/>
            <a:ext cx="7708934" cy="3257024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" descr="zzz projects">
            <a:extLst>
              <a:ext uri="{FF2B5EF4-FFF2-40B4-BE49-F238E27FC236}">
                <a16:creationId xmlns:a16="http://schemas.microsoft.com/office/drawing/2014/main" id="{DA342AA4-5E31-4873-8FE5-8A42E760E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41" y="38808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384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230416-72C7-445F-9000-8D02021DE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/>
              <a:t>Wymiana </a:t>
            </a:r>
            <a:r>
              <a:rPr lang="pl-PL" sz="5400" dirty="0" err="1"/>
              <a:t>technologi</a:t>
            </a:r>
            <a:endParaRPr lang="pl-PL" sz="5400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56B15690-162F-4489-B54B-E04978A31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056749"/>
              </p:ext>
            </p:extLst>
          </p:nvPr>
        </p:nvGraphicFramePr>
        <p:xfrm>
          <a:off x="609463" y="1836244"/>
          <a:ext cx="10973073" cy="4025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3386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>
            <a:extLst>
              <a:ext uri="{FF2B5EF4-FFF2-40B4-BE49-F238E27FC236}">
                <a16:creationId xmlns:a16="http://schemas.microsoft.com/office/drawing/2014/main" id="{8A9487CD-7D0F-41CA-BC10-EA03D140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028" name="Picture 4" descr="Znalezione obrazy dla zapytania relation between people">
            <a:extLst>
              <a:ext uri="{FF2B5EF4-FFF2-40B4-BE49-F238E27FC236}">
                <a16:creationId xmlns:a16="http://schemas.microsoft.com/office/drawing/2014/main" id="{FAC4B155-40F6-4291-8324-B573484A6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20" y="975"/>
            <a:ext cx="6095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26DF75CD-DCB1-4584-A2B3-F0F0D4217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6F8E7C7-0699-487A-B804-447EC5CE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2104944"/>
            <a:ext cx="4729828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l-PL" sz="5400" dirty="0"/>
              <a:t>Relacje</a:t>
            </a:r>
            <a:r>
              <a:rPr lang="en-US" sz="5400" dirty="0"/>
              <a:t> </a:t>
            </a:r>
            <a:r>
              <a:rPr lang="pl-PL" sz="5400" dirty="0"/>
              <a:t>W ZESPOLE</a:t>
            </a:r>
          </a:p>
        </p:txBody>
      </p:sp>
    </p:spTree>
    <p:extLst>
      <p:ext uri="{BB962C8B-B14F-4D97-AF65-F5344CB8AC3E}">
        <p14:creationId xmlns:p14="http://schemas.microsoft.com/office/powerpoint/2010/main" val="8083796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72">
            <a:extLst>
              <a:ext uri="{FF2B5EF4-FFF2-40B4-BE49-F238E27FC236}">
                <a16:creationId xmlns:a16="http://schemas.microsoft.com/office/drawing/2014/main" id="{8A9487CD-7D0F-41CA-BC10-EA03D140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2052" name="Picture 4" descr="Podobny obraz">
            <a:extLst>
              <a:ext uri="{FF2B5EF4-FFF2-40B4-BE49-F238E27FC236}">
                <a16:creationId xmlns:a16="http://schemas.microsoft.com/office/drawing/2014/main" id="{D8962236-7E51-4AA4-B285-E6B3A1524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9091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74">
            <a:extLst>
              <a:ext uri="{FF2B5EF4-FFF2-40B4-BE49-F238E27FC236}">
                <a16:creationId xmlns:a16="http://schemas.microsoft.com/office/drawing/2014/main" id="{6825645A-ED8A-4E02-A406-CC04B5395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2068" name="Picture 76">
            <a:extLst>
              <a:ext uri="{FF2B5EF4-FFF2-40B4-BE49-F238E27FC236}">
                <a16:creationId xmlns:a16="http://schemas.microsoft.com/office/drawing/2014/main" id="{BB8330D1-076F-4893-B5F9-3F2FD6C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7"/>
          <a:stretch/>
        </p:blipFill>
        <p:spPr>
          <a:xfrm>
            <a:off x="5147732" y="93132"/>
            <a:ext cx="7044267" cy="6764867"/>
          </a:xfrm>
          <a:prstGeom prst="rect">
            <a:avLst/>
          </a:prstGeom>
        </p:spPr>
      </p:pic>
      <p:sp>
        <p:nvSpPr>
          <p:cNvPr id="2069" name="Freeform 5">
            <a:extLst>
              <a:ext uri="{FF2B5EF4-FFF2-40B4-BE49-F238E27FC236}">
                <a16:creationId xmlns:a16="http://schemas.microsoft.com/office/drawing/2014/main" id="{3B066204-32D1-4415-B01F-997B078AA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2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D6924A7-C666-4B4E-B3AD-C28546E4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3" y="3028208"/>
            <a:ext cx="4513792" cy="18231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l-PL" sz="5400" b="1" dirty="0">
                <a:solidFill>
                  <a:schemeClr val="bg2">
                    <a:lumMod val="75000"/>
                  </a:schemeClr>
                </a:solidFill>
              </a:rPr>
              <a:t>Relacje z klientem</a:t>
            </a:r>
            <a:endParaRPr lang="pl-PL" sz="5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552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BE7CB7-24DC-41D6-9BC1-CE530272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FDA8E6C-A605-4DA9-B86C-5A5D3F1F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6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 err="1"/>
              <a:t>Relacje</a:t>
            </a:r>
            <a:endParaRPr lang="en-US" sz="540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BDB4582-44AE-4E18-8464-05E0C5731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834AA19D-D28C-42A8-85C3-43596A2C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27E42E-AE32-44CA-B7BB-2E81811F8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88E0A1-0B30-4CCB-8A81-FE7CD9512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875F36-1881-4C6F-AF34-61C12DCB1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4FA217E-E029-463E-8F69-3C494C30F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E20BA78-A2F8-4EE9-AD79-4560BBA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C72D971-8746-4672-9ED9-022673A10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93D413D-3B8A-42F0-BFB8-2C9764FA7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AF004B3-4700-4D62-BFA8-07A2CB52E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F454BC-502F-45A5-9286-F9AAF53D9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04F419-5713-469A-801C-416F54A3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4E4635B-24F2-4032-BDD6-D07990AD4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BA8091B-8DDA-425F-AF93-023ED9F45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356D989-2866-49C1-BE2B-5ED7B961A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719C6D4-8B9A-4109-A7CC-A940A2C1E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488CB7D-BD79-42A2-9200-768664CE6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9B656FE-3DC8-486B-B8BB-41C7BA014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F6CA85-0A9C-4332-BCC1-D91463777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EAB4D0-E390-4195-8B31-E4F17F098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8A04328-E8BF-4B6D-AC14-E9E8E29D7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97E401-97C5-423E-919A-DFD8915B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7EA9F4A-CFDB-45BF-8DA2-27C8F718A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7A71F04-BE81-4FD0-B4F6-DDCDC1209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CF6D7C9-41B5-4E8A-A287-14EA84A58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361FC71-51B7-4AA8-BCDA-D38F2D9AF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1F21AF5-4602-46DF-9820-4826EA4B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480754-0F96-4430-8DC3-979A21C42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B44DF25-1482-4A14-BFC6-6C69CC9C5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37CC1AE-0A32-4E1E-896B-2A76EF57B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1A70B7F-5ACA-407B-B645-525A6D3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4632EC0-D4CC-4E06-A467-B0DF2F243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BB4EF78-7BCD-41A0-B952-481EE0188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AE8FAF5-4FE8-43CB-B6E8-E70FE1B35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89096B-B47B-4B83-A584-0A6718E21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07A979D-500D-4B4D-A74A-242888401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7B2E235-E6D3-4488-903E-803B765F3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70A1F48-54C1-4EA4-AB1C-BF2CFE1EB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B45E8F5-9801-48FA-9935-AF3FA51F1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A0D9948-0529-40C1-A0EB-196656CCB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6C673E7-DE8B-4947-AD07-6B652F92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5C48DA5-6E2D-4876-98D8-497CBEB0B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3A5FD2A-FDB5-4881-8DB9-87BC860BF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40631C-5F57-4F40-B598-65724FB7F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AEB9ED3-7842-4EAB-B58C-757BAFCBD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0F113F6-91C1-403A-AF4E-8AD9DA1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351E6F3-1156-40E6-94EB-2D804EDAE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E2BC071-E0C5-4183-9B2E-3A0D9BF78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2E7482A-2B6D-40DC-A943-86A385AE4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09509B9-40D7-4C0E-A338-DAD440BD8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FC65A53-6D4B-4206-8A46-0F7A19469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322A210-DF61-4EB5-AF0C-DA047452E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B482A4E-4BE7-4244-A91A-C82C8DB4E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D0601FF-B12D-4E5B-956D-3F4EC2497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4542652-9CA6-4B8D-BC59-2F7B20AB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0BA007D-9E92-4CA8-A708-6C7DD2E7B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D07D47-C804-4455-8309-0E7DC83AF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73AA0B1-9C05-40F8-85B8-E80522786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5BA57D4-7DE3-4704-8C13-FBC3A75B0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6582B0D-575F-41A0-975E-60E6754A0F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A2AE5EC-9F9A-436C-9454-E988EA7597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459BB45-EFAA-4138-B1E7-CF817A0989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906B09C-E123-4952-8CBB-5244CFB0D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0E6C7E7-0039-4BD1-9DDF-E9C522224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FDBDA5F-D32E-4611-A505-D2DE671DD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53A6C64-6F86-48DB-9EA8-144405317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5E86FAF-C76F-40A2-ADFB-FDE12C101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AAD2EAE-270E-44F7-A11B-0C801D86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F145145-8413-44DF-B42A-6084651BF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93269C9-5835-433D-9FA0-948E3367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78E720B-02C1-486E-8358-80840FEA7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F1037A0-FF5E-4FAA-9F3F-E870FD005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8D1A6B3-5A9D-4D3E-AB5C-9A5FEAE81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EC51D1F-69E1-4B0B-94B0-7D93FB41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03D6CC9-C969-4591-AEDF-472DA64E5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24D973E-B86F-4AF8-8556-C52397282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FC5213B-135A-41A5-A778-80B163089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0780E42-A140-4D97-9857-771BD1D39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27A0811-BE72-487B-AA54-57491FA50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3F9A93E-E149-44CA-A1FD-BE38A1C67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6B12C1-22E7-4F8F-BC20-E444596E6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4" descr="Znalezione obrazy dla zapytania dale carnegie">
            <a:extLst>
              <a:ext uri="{FF2B5EF4-FFF2-40B4-BE49-F238E27FC236}">
                <a16:creationId xmlns:a16="http://schemas.microsoft.com/office/drawing/2014/main" id="{779193EE-D050-42F7-B13A-3D8911A1B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5" r="16975"/>
          <a:stretch/>
        </p:blipFill>
        <p:spPr bwMode="auto">
          <a:xfrm>
            <a:off x="7641414" y="1731777"/>
            <a:ext cx="3114084" cy="46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168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712254-DAD0-4AC1-8BF7-A75F238A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586154"/>
            <a:ext cx="10131425" cy="5685692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Przekonać kogo trzeba</a:t>
            </a:r>
          </a:p>
        </p:txBody>
      </p:sp>
    </p:spTree>
    <p:extLst>
      <p:ext uri="{BB962C8B-B14F-4D97-AF65-F5344CB8AC3E}">
        <p14:creationId xmlns:p14="http://schemas.microsoft.com/office/powerpoint/2010/main" val="8260854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D64F69-CF38-441D-8F57-A7E97FAA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754130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cs typeface="Calibri Light"/>
              </a:rPr>
              <a:t>Używajmy racjonalnych Argumentów</a:t>
            </a:r>
          </a:p>
        </p:txBody>
      </p:sp>
    </p:spTree>
    <p:extLst>
      <p:ext uri="{BB962C8B-B14F-4D97-AF65-F5344CB8AC3E}">
        <p14:creationId xmlns:p14="http://schemas.microsoft.com/office/powerpoint/2010/main" val="156121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>
            <a:extLst>
              <a:ext uri="{FF2B5EF4-FFF2-40B4-BE49-F238E27FC236}">
                <a16:creationId xmlns:a16="http://schemas.microsoft.com/office/drawing/2014/main" id="{26BAC96C-8326-45CF-9033-49A08C17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2F74A1-F6D0-4104-8C21-D574125F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709" y="4050264"/>
            <a:ext cx="5700416" cy="14128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DOBRE PRAKTYKI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53F32F4-4B4C-47E1-8F7F-790BD85BB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id="{125A1015-CF37-4E19-91D2-3AD6A8563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60D824D-2820-4448-9773-CDD279A32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750582C3-FB10-4D22-B7D7-66867BC12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A551864A-11F1-469C-B424-1F3A624C4A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8D13DDAE-9F24-4A16-B364-04293D4B2B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415E573E-3D8D-43CE-943A-B72181886D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ED7A7299-2E06-4E78-A6BC-9D6DBCCBCA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AC10D1F1-B02A-45CB-9249-0A34A0FA18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97B445E6-FC9E-4BBE-9684-9D27A3B009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D7B94B0B-1E86-445C-94E3-9C477953D2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47B8F27-EFDA-4971-9967-175C56A35B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F4707D83-8210-46C9-9207-BC41CDE43B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C751A7-EF27-4026-BCA6-9D7887300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E4622293-4219-4FC4-83B4-6A64E43D7D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66AFCFBD-21FA-4B97-B72E-A875F2D4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3A29B562-3336-444F-BCA3-4FA263035C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DEE03CE6-F602-47BA-A249-0BE50595F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B279E39F-D527-4F17-A625-1072E45BB3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33653306-6E1C-4B94-B7D2-995885C5F0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C2D7723-89BD-4FD6-82B0-B2068831C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E8909AED-0949-458F-B890-CC380E0490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363B557-FC01-4626-BD64-178FB3C8A6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B4ACCED-8C7B-4728-86DD-F7FE8DB05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6E40279-147F-4CA0-9D97-388FDDB5D4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61DEC1DE-D1E6-46D3-9A1D-600565AB9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E4E7B5DD-1FEB-4A63-9788-E509D242A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6854A2AC-1E41-46B1-B3EB-6F4C4AFE75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FD1DF4FA-0116-4564-8AAB-565D15D786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0800E52-FC45-499C-A9C9-C10E0145C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DA3AB7E0-B34B-47BC-B9A4-39C68A1CA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4305B7F-167D-42BC-8CD9-255F3C55D6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36CC4E3-9816-4520-AC19-2F02A96649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8697606-420F-4136-9F22-16728912A6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B49BB4ED-1E1E-48FD-AEF3-E764A35A49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AF79235-3712-4FFA-B441-C321E0C402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619CA09-6186-4C23-B12C-4A28815F1D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9F76ABA5-C6B1-4943-8A03-A6130F611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8B9388C8-01EF-4DC7-BBC3-AB782DB241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C71FE0EF-57F0-4618-AFD1-9A425215A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95B3456D-7173-44F8-830F-8BE3ED809F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D5C44D67-08F3-4A7F-A897-0C3EBEAB85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CCD613F2-A0C3-40B6-9074-6FED01B56D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ACE66E98-9ABC-42AD-BA48-43A3CFE92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35107221-7334-471A-8F1D-405AFF2E28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6A40E3D3-DFAB-4EB8-8AE4-FC38F40103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EDEBB5EA-B536-41D1-813E-25A272C6D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7593F0C9-D829-46F9-940F-C33E1FA50E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DFA44794-6636-437F-978D-86FB86F4A0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D5845953-AA2C-4350-BFDE-DD7C098782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4402457A-CD98-4084-A1F4-C424366239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562A8EAD-64FD-4329-A560-AA58A97A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F92CF784-F98F-4341-8F46-0A64839ACA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5E1F1973-04BC-476C-9212-FEBFBF9112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FD7E05BB-0D7F-4D58-9B58-971819E1B3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86407646-575E-46B4-81DF-4BFED735FD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FDB552A3-3810-415D-ADFA-4D2A859DEA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7908D77A-76C6-4A09-B940-D6E322090B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25EF112D-F061-47ED-A1BF-3F0E7AD6E3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C686D9C7-3FFC-4F6B-B177-08F90BA6A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EB45889-B6D6-43BB-A039-F074E6A78A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3D9CF09A-FB38-4E15-8148-184E2E0F79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DAD7A081-32D1-4F45-84C7-A0516B6407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53745EDB-9331-4653-AA43-9C95D472BF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9D90859-0422-48EE-A9DC-8040A7D699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7F199302-1A2E-4171-992F-A19EAB6725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147A01A7-AB13-44A3-A2E3-0555C2E370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DBB16F53-4F46-414C-9B9F-555536EF6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9836B30E-FE35-4D9F-BA31-315E7DE5E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B6577824-1E6B-40C7-9693-7AF7ABEE5F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1219B94E-7BAC-4690-A0CF-0A94CF2C7A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153554AD-35C5-4C94-860E-E171E75E2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118939DB-C6D5-482A-A11C-EFF69D1216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96F026C4-6631-464F-9578-DDCEAF4091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2AF88C5A-F83A-4173-92E5-8C7E5747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4A4A3BCF-1A3B-4A1B-88F6-4FEF3ACC39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B8455E5D-06FD-4E43-AADE-A4A47BFBCC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317396C4-A888-495B-AA8A-EB6F4E1E57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CD236C89-FF9C-48B6-A207-424416196F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AE1F9F13-03A5-452F-9E6C-10E4EBA246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2AF9232-0F66-4106-9574-6F502E2121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Znalezione obrazy dla zapytania clean code">
            <a:extLst>
              <a:ext uri="{FF2B5EF4-FFF2-40B4-BE49-F238E27FC236}">
                <a16:creationId xmlns:a16="http://schemas.microsoft.com/office/drawing/2014/main" id="{178FE7D6-4A7A-44E7-B5FA-8AAD0BE60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5" r="1" b="35960"/>
          <a:stretch/>
        </p:blipFill>
        <p:spPr bwMode="auto">
          <a:xfrm>
            <a:off x="6080591" y="-2008"/>
            <a:ext cx="4787317" cy="3415082"/>
          </a:xfrm>
          <a:custGeom>
            <a:avLst/>
            <a:gdLst>
              <a:gd name="connsiteX0" fmla="*/ 211873 w 4411344"/>
              <a:gd name="connsiteY0" fmla="*/ 0 h 3146878"/>
              <a:gd name="connsiteX1" fmla="*/ 4199471 w 4411344"/>
              <a:gd name="connsiteY1" fmla="*/ 0 h 3146878"/>
              <a:gd name="connsiteX2" fmla="*/ 4205314 w 4411344"/>
              <a:gd name="connsiteY2" fmla="*/ 11242 h 3146878"/>
              <a:gd name="connsiteX3" fmla="*/ 4411344 w 4411344"/>
              <a:gd name="connsiteY3" fmla="*/ 943304 h 3146878"/>
              <a:gd name="connsiteX4" fmla="*/ 2431189 w 4411344"/>
              <a:gd name="connsiteY4" fmla="*/ 3137588 h 3146878"/>
              <a:gd name="connsiteX5" fmla="*/ 2247220 w 4411344"/>
              <a:gd name="connsiteY5" fmla="*/ 3146878 h 3146878"/>
              <a:gd name="connsiteX6" fmla="*/ 2164124 w 4411344"/>
              <a:gd name="connsiteY6" fmla="*/ 3146878 h 3146878"/>
              <a:gd name="connsiteX7" fmla="*/ 1980155 w 4411344"/>
              <a:gd name="connsiteY7" fmla="*/ 3137588 h 3146878"/>
              <a:gd name="connsiteX8" fmla="*/ 0 w 4411344"/>
              <a:gd name="connsiteY8" fmla="*/ 943304 h 3146878"/>
              <a:gd name="connsiteX9" fmla="*/ 206030 w 4411344"/>
              <a:gd name="connsiteY9" fmla="*/ 11242 h 314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CDE6373C-25B2-42FF-8704-49F0A179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63BF6731-D3EE-4447-B524-14D478D89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224" name="Freeform 97">
              <a:extLst>
                <a:ext uri="{FF2B5EF4-FFF2-40B4-BE49-F238E27FC236}">
                  <a16:creationId xmlns:a16="http://schemas.microsoft.com/office/drawing/2014/main" id="{978737D2-68E1-486F-93B4-E15EB4B94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F9C4798E-0C85-4FF8-835D-639CD50EA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FD51745B-5F09-4A7E-A752-8C31C37824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FE0EFBAC-EDD3-4409-B72C-6F4ADF55B3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0C59FA14-FA12-4459-B0A2-2550E6FC2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B3823528-C0A3-496C-848D-846D1443E1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A50BE69E-39EB-4B34-908F-FEFD3024CA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D7BB60E5-7BE9-4C74-AC56-44C63E05EC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1726D214-66B5-49D6-A401-D5B1DBADC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565FB1BD-3A4E-4EEA-9F96-BAF88DB694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3FC9858C-E945-4D5E-9CC2-054D9DAD51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13D742E2-20E2-4D7F-A0ED-DC9E737A91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0DA2B52A-A232-46DD-ACC8-817E41FC51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556B84F0-6E70-4531-A676-501CE4B54A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77C30D4F-9A9E-4C40-A5C9-33307C3F00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C092E1B4-A1DB-4A82-BB84-5CB0A59A6C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45F64A42-3B4C-44A6-9CAC-A8D8A44071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E439732D-08B5-402C-9219-815F22C86D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B2717B78-E768-4614-8F5D-57E5F5C063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876D2460-A6D7-43F4-BC7A-BF512B40B9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B5AD749B-303C-47F9-A380-5E84BA459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F71C1D93-D136-446C-A51F-3821EC550E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8B22878D-E8D2-427E-9B9F-063748FD2C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7496F47D-ABE8-4992-9193-C00D77B881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6550F108-EEA4-4A2A-889E-9312F0187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E1A1E3DE-A140-4756-A80B-2B1271810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8DAA20B0-1B0A-470A-9764-2FFC03D921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BE63D91C-7611-4E4A-8C07-19F80CAA69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3EFF9419-0702-443F-80EC-BAEA4E2797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DED45F36-D215-4ADD-897D-EEDF08551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0E818B7D-4E88-4EC6-8436-7E21C1625B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F0EEABEF-4872-4518-A140-3F39B79CB9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B1943FDD-FD8E-421F-9C96-7C227DC1C0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D48D8945-5713-4CC4-9719-D371E77506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12E7CC52-32EA-42CF-BDC3-5401E5AF58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FC7D2B4D-3A83-4DDB-BE7D-E69A34621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9D9A6C5F-CC88-4B30-92F6-383840ECA4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CE616653-283A-4851-8F80-3AE35A21AE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F2AC0EA3-3CF0-433A-97BC-04FC181D85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81580B4A-4281-4F05-8476-2DB5F74FE1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E8F2F5CD-02C7-4414-B6EC-BDA9AF0EA8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C64A2EEA-84C1-400A-BBE4-4D9E9A3AF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757CA7F0-2547-4E24-BC88-EA2F1393C9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7AABC3DF-4B39-4564-A6B2-CBC770BBA0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95B74B04-92BD-40D3-98D4-1926823135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848BEF08-56A2-4273-8A75-091B19A28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A57BD7CB-B11A-4E29-9670-D4CA83A24B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32D743F8-F0C0-45AE-B6BE-7F6DB9B63D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5FFB84DD-3D3F-4AD3-9F88-0D0235FBA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80CE70B7-DFFC-45A3-8C10-BE111F8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5F98FCB8-22EF-4E6F-9708-958CEBC7FE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6B4444DC-8342-47F7-9220-A9D623B61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A468242C-6E66-4F35-B517-5414987CD6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355EEAA8-F1F7-44C0-9F4D-354670016A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ACFB739D-CA42-4AB9-B061-483A9F67DE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31C8FB8F-2792-4C71-8751-144860FFDE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4021B77B-B198-4070-8515-8DAD02D022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430E8381-DBCE-4E54-86ED-267D6749FE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042F98D9-5B3B-4557-AE16-68E8D4BD8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3F6F64A5-7D73-4A7C-AFC4-AE6A4EE1BF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D8051E1A-2222-41E5-8111-C04CD23592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291FA5C6-DA6B-40D7-AA0C-C7B01B7E1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7BAB1DEA-CB27-433D-8872-CEF5637F6C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8CD95FBF-3382-4B10-A6B2-8E5D31A5EE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50BDB990-D7F8-41DD-A261-7489BEE9B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DF235570-7D39-4E19-A6F9-D5CDECA57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D89967CE-37C2-4865-9D4E-37DE4406B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572A1B42-6B46-46B6-94F7-66C2DEA7DF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BD984823-2502-4E9C-9F90-42B061E21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34905DB4-ADE9-41A8-B09A-C52755D91F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102E6002-013E-46A9-A180-B0ADF22307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1C09EADE-70AC-4B06-A660-6558C722B4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242198F8-B1DB-49DE-A158-34BC85055E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641A8DBD-F35E-4F7B-BFA7-8F0690C02C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80B62722-59F6-4E8F-B4DC-B1D2D2C69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2030C117-24E8-4FBD-8F4B-48596F3FF4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0C4B1D74-0CE3-407B-A015-C3F2209D48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568415A9-9F3E-4D51-B2DA-A09F2F9855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06480C98-A0EF-442D-9013-75031D3996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0858ABE9-7494-489C-9EEA-93BF3E4B9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Znalezione obrazy dla zapytania design patterns gang of four">
            <a:extLst>
              <a:ext uri="{FF2B5EF4-FFF2-40B4-BE49-F238E27FC236}">
                <a16:creationId xmlns:a16="http://schemas.microsoft.com/office/drawing/2014/main" id="{101A6727-795F-4653-9F93-A455E5C9C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r="1" b="14027"/>
          <a:stretch/>
        </p:blipFill>
        <p:spPr bwMode="auto">
          <a:xfrm>
            <a:off x="-2334" y="10"/>
            <a:ext cx="5441859" cy="5654930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511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AAFAF1-0004-4DCA-B353-B0516044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599"/>
            <a:ext cx="10131425" cy="5580185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cs typeface="Calibri"/>
              </a:rPr>
              <a:t>Szybsza praca systemu 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3231625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64C56C-1D55-4A07-A1BB-091F0649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662245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cs typeface="Calibri"/>
              </a:rPr>
              <a:t>Szybsze wdrażanie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8659011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67B0F6-4EB3-45A3-A346-5BD178B0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767754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cs typeface="Calibri"/>
              </a:rPr>
              <a:t>Większa niezawodność 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36408479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D8FC8E-3BAF-4D7C-8AD4-3739BDF7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630562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cs typeface="Calibri"/>
              </a:rPr>
              <a:t>dostępność wykfalifikowanej kadry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1739368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E8B404-8BD9-4435-B45B-571B5EEA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802923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cs typeface="Calibri"/>
              </a:rPr>
              <a:t>Reputacja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38097601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B1BE7CB7-24DC-41D6-9BC1-CE530272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1166E9E-E442-45DE-8C0C-9FD19318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2032000"/>
            <a:ext cx="4719314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l-PL" sz="5400" dirty="0"/>
              <a:t>„EKONOMIA Wdzięczności”</a:t>
            </a:r>
            <a:endParaRPr lang="en-US" sz="5400" dirty="0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ABDB4582-44AE-4E18-8464-05E0C5731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5" name="Freeform 14">
            <a:extLst>
              <a:ext uri="{FF2B5EF4-FFF2-40B4-BE49-F238E27FC236}">
                <a16:creationId xmlns:a16="http://schemas.microsoft.com/office/drawing/2014/main" id="{834AA19D-D28C-42A8-85C3-43596A2C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027E42E-AE32-44CA-B7BB-2E81811F8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088E0A1-0B30-4CCB-8A81-FE7CD9512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8875F36-1881-4C6F-AF34-61C12DCB1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4FA217E-E029-463E-8F69-3C494C30F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E20BA78-A2F8-4EE9-AD79-4560BBA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C72D971-8746-4672-9ED9-022673A10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93D413D-3B8A-42F0-BFB8-2C9764FA7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AF004B3-4700-4D62-BFA8-07A2CB52E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3F454BC-502F-45A5-9286-F9AAF53D9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E04F419-5713-469A-801C-416F54A3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4E4635B-24F2-4032-BDD6-D07990AD4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BA8091B-8DDA-425F-AF93-023ED9F45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356D989-2866-49C1-BE2B-5ED7B961A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719C6D4-8B9A-4109-A7CC-A940A2C1E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488CB7D-BD79-42A2-9200-768664CE6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9B656FE-3DC8-486B-B8BB-41C7BA014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6F6CA85-0A9C-4332-BCC1-D91463777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3EAB4D0-E390-4195-8B31-E4F17F098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8A04328-E8BF-4B6D-AC14-E9E8E29D7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597E401-97C5-423E-919A-DFD8915B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7EA9F4A-CFDB-45BF-8DA2-27C8F718A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7A71F04-BE81-4FD0-B4F6-DDCDC1209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CF6D7C9-41B5-4E8A-A287-14EA84A58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361FC71-51B7-4AA8-BCDA-D38F2D9AF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1F21AF5-4602-46DF-9820-4826EA4B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9480754-0F96-4430-8DC3-979A21C42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44DF25-1482-4A14-BFC6-6C69CC9C5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37CC1AE-0A32-4E1E-896B-2A76EF57B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1A70B7F-5ACA-407B-B645-525A6D3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632EC0-D4CC-4E06-A467-B0DF2F243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BB4EF78-7BCD-41A0-B952-481EE0188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AE8FAF5-4FE8-43CB-B6E8-E70FE1B35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489096B-B47B-4B83-A584-0A6718E21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07A979D-500D-4B4D-A74A-242888401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7B2E235-E6D3-4488-903E-803B765F3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70A1F48-54C1-4EA4-AB1C-BF2CFE1EB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B45E8F5-9801-48FA-9935-AF3FA51F1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A0D9948-0529-40C1-A0EB-196656CCB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6C673E7-DE8B-4947-AD07-6B652F92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5C48DA5-6E2D-4876-98D8-497CBEB0B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3A5FD2A-FDB5-4881-8DB9-87BC860BF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40631C-5F57-4F40-B598-65724FB7F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AEB9ED3-7842-4EAB-B58C-757BAFCBD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0F113F6-91C1-403A-AF4E-8AD9DA1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351E6F3-1156-40E6-94EB-2D804EDAE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E2BC071-E0C5-4183-9B2E-3A0D9BF78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2E7482A-2B6D-40DC-A943-86A385AE4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09509B9-40D7-4C0E-A338-DAD440BD8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FC65A53-6D4B-4206-8A46-0F7A19469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322A210-DF61-4EB5-AF0C-DA047452E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B482A4E-4BE7-4244-A91A-C82C8DB4E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D0601FF-B12D-4E5B-956D-3F4EC2497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4542652-9CA6-4B8D-BC59-2F7B20AB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0BA007D-9E92-4CA8-A708-6C7DD2E7B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DD07D47-C804-4455-8309-0E7DC83AF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73AA0B1-9C05-40F8-85B8-E80522786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5BA57D4-7DE3-4704-8C13-FBC3A75B0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6582B0D-575F-41A0-975E-60E6754A0F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A2AE5EC-9F9A-436C-9454-E988EA7597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459BB45-EFAA-4138-B1E7-CF817A0989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906B09C-E123-4952-8CBB-5244CFB0D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0E6C7E7-0039-4BD1-9DDF-E9C522224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DFDBDA5F-D32E-4611-A505-D2DE671DD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3A6C64-6F86-48DB-9EA8-144405317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5E86FAF-C76F-40A2-ADFB-FDE12C101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1AAD2EAE-270E-44F7-A11B-0C801D86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F145145-8413-44DF-B42A-6084651BF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93269C9-5835-433D-9FA0-948E3367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78E720B-02C1-486E-8358-80840FEA7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F1037A0-FF5E-4FAA-9F3F-E870FD005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8D1A6B3-5A9D-4D3E-AB5C-9A5FEAE81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EC51D1F-69E1-4B0B-94B0-7D93FB41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03D6CC9-C969-4591-AEDF-472DA64E5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24D973E-B86F-4AF8-8556-C52397282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FC5213B-135A-41A5-A778-80B163089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0780E42-A140-4D97-9857-771BD1D39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27A0811-BE72-487B-AA54-57491FA50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3F9A93E-E149-44CA-A1FD-BE38A1C67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26B12C1-22E7-4F8F-BC20-E444596E6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Znalezione obrazy dla zapytania DAJ DAJ poproś">
            <a:extLst>
              <a:ext uri="{FF2B5EF4-FFF2-40B4-BE49-F238E27FC236}">
                <a16:creationId xmlns:a16="http://schemas.microsoft.com/office/drawing/2014/main" id="{20C6EE9D-D9B2-4E3D-A0DC-40ACA35E5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5411" y="1993161"/>
            <a:ext cx="5187200" cy="410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0853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247323-5BFB-4237-B62B-7B7620CE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754130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cs typeface="Calibri"/>
              </a:rPr>
              <a:t>Nie róbmy nic na siłę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0648946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44CC85-D069-4AE8-8CD0-56573A712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985"/>
            <a:ext cx="9801113" cy="56909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pl-PL" sz="4400" dirty="0">
                <a:cs typeface="Calibri" panose="020F0502020204030204"/>
              </a:rPr>
              <a:t>„Jeśli myślimy, że nie możemy tego zrobić lub myślimy, że możemy to zrobić. </a:t>
            </a:r>
          </a:p>
          <a:p>
            <a:pPr marL="0" indent="0" algn="ctr">
              <a:buNone/>
            </a:pPr>
            <a:r>
              <a:rPr lang="pl-PL" sz="4400" dirty="0">
                <a:cs typeface="Calibri" panose="020F0502020204030204"/>
              </a:rPr>
              <a:t>To tak właśnie jest.”</a:t>
            </a:r>
          </a:p>
          <a:p>
            <a:pPr marL="0" indent="0" algn="r">
              <a:buNone/>
            </a:pPr>
            <a:r>
              <a:rPr lang="pl-PL" sz="2800" dirty="0"/>
              <a:t>Franklin Delano Roosevelt</a:t>
            </a:r>
            <a:endParaRPr lang="pl-PL" sz="2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19631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3B3C6A-06BE-4CE0-9540-4A429281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791091" cy="5591908"/>
          </a:xfrm>
        </p:spPr>
        <p:txBody>
          <a:bodyPr>
            <a:normAutofit/>
          </a:bodyPr>
          <a:lstStyle/>
          <a:p>
            <a:pPr algn="ctr"/>
            <a:r>
              <a:rPr lang="pl-PL" sz="6000" dirty="0"/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17009199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0D60CD-679D-41FB-B6C8-610E5C99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384" y="609599"/>
            <a:ext cx="6282266" cy="1456267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Slajd z linkami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F281F0-8395-47C7-B901-938F9ABD7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384" y="2142066"/>
            <a:ext cx="6282266" cy="3649133"/>
          </a:xfrm>
        </p:spPr>
        <p:txBody>
          <a:bodyPr>
            <a:normAutofit/>
          </a:bodyPr>
          <a:lstStyle/>
          <a:p>
            <a:r>
              <a:rPr lang="pl-PL" dirty="0"/>
              <a:t>https://www.rafalchalimoniuk.pl/</a:t>
            </a:r>
          </a:p>
          <a:p>
            <a:r>
              <a:rPr lang="pl-PL" dirty="0"/>
              <a:t>https://twitter.com/RChalimoniuk</a:t>
            </a:r>
          </a:p>
          <a:p>
            <a:r>
              <a:rPr lang="pl-PL" dirty="0"/>
              <a:t>https://www.linkedin.com/in/rafał-chalimoniuk[masked]b3</a:t>
            </a:r>
          </a:p>
        </p:txBody>
      </p:sp>
      <p:pic>
        <p:nvPicPr>
          <p:cNvPr id="1026" name="Picture 2" descr="zdjecie_profilowe.png">
            <a:extLst>
              <a:ext uri="{FF2B5EF4-FFF2-40B4-BE49-F238E27FC236}">
                <a16:creationId xmlns:a16="http://schemas.microsoft.com/office/drawing/2014/main" id="{64022B8B-FA6D-4E5B-9FFA-7F0C02AE3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700"/>
          <a:stretch/>
        </p:blipFill>
        <p:spPr bwMode="auto">
          <a:xfrm>
            <a:off x="685800" y="1030288"/>
            <a:ext cx="3445714" cy="480059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92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3B38AD7-9955-480D-9478-7511991E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746" y="2203861"/>
            <a:ext cx="7580417" cy="36684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l-PL" sz="7400" dirty="0"/>
              <a:t>Jakie SĄ </a:t>
            </a:r>
            <a:r>
              <a:rPr lang="pl-PL" sz="7400" dirty="0" err="1"/>
              <a:t>OBJawy</a:t>
            </a:r>
            <a:r>
              <a:rPr lang="pl-PL" sz="7400" dirty="0"/>
              <a:t> </a:t>
            </a:r>
            <a:r>
              <a:rPr lang="pl-PL" sz="7400" dirty="0" err="1"/>
              <a:t>legacy</a:t>
            </a:r>
            <a:r>
              <a:rPr lang="pl-PL" sz="7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481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Znalezione obrazy dla zapytania visual studio 2008">
            <a:extLst>
              <a:ext uri="{FF2B5EF4-FFF2-40B4-BE49-F238E27FC236}">
                <a16:creationId xmlns:a16="http://schemas.microsoft.com/office/drawing/2014/main" id="{BFFB4DDC-35AF-448F-B6E9-DA64348FA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08934" cy="921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74">
            <a:extLst>
              <a:ext uri="{FF2B5EF4-FFF2-40B4-BE49-F238E27FC236}">
                <a16:creationId xmlns:a16="http://schemas.microsoft.com/office/drawing/2014/main" id="{8A9487CD-7D0F-41CA-BC10-EA03D140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039" name="Picture 76">
            <a:extLst>
              <a:ext uri="{FF2B5EF4-FFF2-40B4-BE49-F238E27FC236}">
                <a16:creationId xmlns:a16="http://schemas.microsoft.com/office/drawing/2014/main" id="{6825645A-ED8A-4E02-A406-CC04B5395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040" name="Picture 78">
            <a:extLst>
              <a:ext uri="{FF2B5EF4-FFF2-40B4-BE49-F238E27FC236}">
                <a16:creationId xmlns:a16="http://schemas.microsoft.com/office/drawing/2014/main" id="{BB8330D1-076F-4893-B5F9-3F2FD6C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7"/>
          <a:stretch/>
        </p:blipFill>
        <p:spPr>
          <a:xfrm>
            <a:off x="5147732" y="93132"/>
            <a:ext cx="7044267" cy="6764867"/>
          </a:xfrm>
          <a:prstGeom prst="rect">
            <a:avLst/>
          </a:prstGeom>
        </p:spPr>
      </p:pic>
      <p:sp>
        <p:nvSpPr>
          <p:cNvPr id="1041" name="Freeform 5">
            <a:extLst>
              <a:ext uri="{FF2B5EF4-FFF2-40B4-BE49-F238E27FC236}">
                <a16:creationId xmlns:a16="http://schemas.microsoft.com/office/drawing/2014/main" id="{3B066204-32D1-4415-B01F-997B078AA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2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D42AE2-7E76-415C-BFF7-031E5751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185" y="2018408"/>
            <a:ext cx="5650279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l-PL" sz="5400" dirty="0">
                <a:solidFill>
                  <a:schemeClr val="bg2">
                    <a:lumMod val="75000"/>
                  </a:schemeClr>
                </a:solidFill>
              </a:rPr>
              <a:t>Dług technologiczny</a:t>
            </a:r>
            <a:endParaRPr lang="en-US" sz="5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8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76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35" name="Freeform: Shape 78">
            <a:extLst>
              <a:ext uri="{FF2B5EF4-FFF2-40B4-BE49-F238E27FC236}">
                <a16:creationId xmlns:a16="http://schemas.microsoft.com/office/drawing/2014/main" id="{F75A12D9-3CB4-4818-A5F8-E8E648B22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811" y="0"/>
            <a:ext cx="6766273" cy="5545722"/>
          </a:xfrm>
          <a:custGeom>
            <a:avLst/>
            <a:gdLst>
              <a:gd name="connsiteX0" fmla="*/ 0 w 6766273"/>
              <a:gd name="connsiteY0" fmla="*/ 0 h 5545722"/>
              <a:gd name="connsiteX1" fmla="*/ 6576149 w 6766273"/>
              <a:gd name="connsiteY1" fmla="*/ 0 h 5545722"/>
              <a:gd name="connsiteX2" fmla="*/ 6631498 w 6766273"/>
              <a:gd name="connsiteY2" fmla="*/ 194912 h 5545722"/>
              <a:gd name="connsiteX3" fmla="*/ 6766273 w 6766273"/>
              <a:gd name="connsiteY3" fmla="*/ 1264785 h 5545722"/>
              <a:gd name="connsiteX4" fmla="*/ 2485336 w 6766273"/>
              <a:gd name="connsiteY4" fmla="*/ 5545722 h 5545722"/>
              <a:gd name="connsiteX5" fmla="*/ 91824 w 6766273"/>
              <a:gd name="connsiteY5" fmla="*/ 4814605 h 5545722"/>
              <a:gd name="connsiteX6" fmla="*/ 0 w 6766273"/>
              <a:gd name="connsiteY6" fmla="*/ 4749308 h 554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273" h="5545722">
                <a:moveTo>
                  <a:pt x="0" y="0"/>
                </a:moveTo>
                <a:lnTo>
                  <a:pt x="6576149" y="0"/>
                </a:lnTo>
                <a:lnTo>
                  <a:pt x="6631498" y="194912"/>
                </a:lnTo>
                <a:cubicBezTo>
                  <a:pt x="6719480" y="536872"/>
                  <a:pt x="6766273" y="895364"/>
                  <a:pt x="6766273" y="1264785"/>
                </a:cubicBezTo>
                <a:cubicBezTo>
                  <a:pt x="6766273" y="3629081"/>
                  <a:pt x="4849632" y="5545722"/>
                  <a:pt x="2485336" y="5545722"/>
                </a:cubicBezTo>
                <a:cubicBezTo>
                  <a:pt x="1598725" y="5545722"/>
                  <a:pt x="775066" y="5276195"/>
                  <a:pt x="91824" y="4814605"/>
                </a:cubicBezTo>
                <a:lnTo>
                  <a:pt x="0" y="4749308"/>
                </a:lnTo>
                <a:close/>
              </a:path>
            </a:pathLst>
          </a:custGeom>
          <a:solidFill>
            <a:srgbClr val="FFFFFF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effectLst>
            <a:outerShdw blurRad="254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0" name="Picture 6" descr="Znalezione obrazy dla zapytania Nunit logo">
            <a:extLst>
              <a:ext uri="{FF2B5EF4-FFF2-40B4-BE49-F238E27FC236}">
                <a16:creationId xmlns:a16="http://schemas.microsoft.com/office/drawing/2014/main" id="{53C9B472-BA72-4D4D-84EE-8489D74C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128" y="482852"/>
            <a:ext cx="3570533" cy="357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Freeform: Shape 80">
            <a:extLst>
              <a:ext uri="{FF2B5EF4-FFF2-40B4-BE49-F238E27FC236}">
                <a16:creationId xmlns:a16="http://schemas.microsoft.com/office/drawing/2014/main" id="{7C9B7894-ADA8-408F-81D5-30D795467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3677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solidFill>
            <a:srgbClr val="FFFFFF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effectLst>
            <a:outerShdw blurRad="254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2" name="Picture 8" descr="Znalezione obrazy dla zapytania xunit">
            <a:extLst>
              <a:ext uri="{FF2B5EF4-FFF2-40B4-BE49-F238E27FC236}">
                <a16:creationId xmlns:a16="http://schemas.microsoft.com/office/drawing/2014/main" id="{953B954F-575C-404F-8BA9-AAD2C44A1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784" y="2067636"/>
            <a:ext cx="3609833" cy="36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90D64FDC-376D-4DF2-8613-2577235B4B50}"/>
              </a:ext>
            </a:extLst>
          </p:cNvPr>
          <p:cNvCxnSpPr/>
          <p:nvPr/>
        </p:nvCxnSpPr>
        <p:spPr>
          <a:xfrm>
            <a:off x="633845" y="187036"/>
            <a:ext cx="3831816" cy="386634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FB04D5F7-747A-4A65-ACA0-893AB0D26243}"/>
              </a:ext>
            </a:extLst>
          </p:cNvPr>
          <p:cNvCxnSpPr>
            <a:cxnSpLocks/>
          </p:cNvCxnSpPr>
          <p:nvPr/>
        </p:nvCxnSpPr>
        <p:spPr>
          <a:xfrm flipV="1">
            <a:off x="895128" y="185251"/>
            <a:ext cx="3701748" cy="38681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DF25AA-B9AC-4648-BD49-3DEEE9BFF251}"/>
              </a:ext>
            </a:extLst>
          </p:cNvPr>
          <p:cNvCxnSpPr>
            <a:cxnSpLocks/>
          </p:cNvCxnSpPr>
          <p:nvPr/>
        </p:nvCxnSpPr>
        <p:spPr>
          <a:xfrm rot="2700000">
            <a:off x="7927792" y="1876105"/>
            <a:ext cx="3831816" cy="386634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980A32EF-4A62-4BD5-AFD4-D65E05E83678}"/>
              </a:ext>
            </a:extLst>
          </p:cNvPr>
          <p:cNvCxnSpPr>
            <a:cxnSpLocks/>
          </p:cNvCxnSpPr>
          <p:nvPr/>
        </p:nvCxnSpPr>
        <p:spPr>
          <a:xfrm rot="2700000" flipV="1">
            <a:off x="8132302" y="1922821"/>
            <a:ext cx="3701748" cy="38681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088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klepienie niebieskie">
    <a:dk1>
      <a:sysClr val="windowText" lastClr="000000"/>
    </a:dk1>
    <a:lt1>
      <a:sysClr val="window" lastClr="FFFFFF"/>
    </a:lt1>
    <a:dk2>
      <a:srgbClr val="104C7E"/>
    </a:dk2>
    <a:lt2>
      <a:srgbClr val="EBEBEB"/>
    </a:lt2>
    <a:accent1>
      <a:srgbClr val="94CE67"/>
    </a:accent1>
    <a:accent2>
      <a:srgbClr val="49D1CD"/>
    </a:accent2>
    <a:accent3>
      <a:srgbClr val="61A5D6"/>
    </a:accent3>
    <a:accent4>
      <a:srgbClr val="9D8CD3"/>
    </a:accent4>
    <a:accent5>
      <a:srgbClr val="E45C8A"/>
    </a:accent5>
    <a:accent6>
      <a:srgbClr val="F98C61"/>
    </a:accent6>
    <a:hlink>
      <a:srgbClr val="AAF172"/>
    </a:hlink>
    <a:folHlink>
      <a:srgbClr val="E7F19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11DD8460424DA630D2E6F05AA03F" ma:contentTypeVersion="11" ma:contentTypeDescription="Create a new document." ma:contentTypeScope="" ma:versionID="9d406c4522e459e2bde5bbe0b0809d04">
  <xsd:schema xmlns:xsd="http://www.w3.org/2001/XMLSchema" xmlns:xs="http://www.w3.org/2001/XMLSchema" xmlns:p="http://schemas.microsoft.com/office/2006/metadata/properties" xmlns:ns3="72284913-729d-4999-a387-897b990bc9a1" xmlns:ns4="d206238d-d7a8-43e0-b872-1947c53c4a68" targetNamespace="http://schemas.microsoft.com/office/2006/metadata/properties" ma:root="true" ma:fieldsID="526b9c5494602605f2ae936bbe348717" ns3:_="" ns4:_="">
    <xsd:import namespace="72284913-729d-4999-a387-897b990bc9a1"/>
    <xsd:import namespace="d206238d-d7a8-43e0-b872-1947c53c4a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84913-729d-4999-a387-897b990bc9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6238d-d7a8-43e0-b872-1947c53c4a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0E9191-3E48-4ED4-ADDF-AA82A6C2E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284913-729d-4999-a387-897b990bc9a1"/>
    <ds:schemaRef ds:uri="d206238d-d7a8-43e0-b872-1947c53c4a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96655C-E6E9-43DE-B53A-28261D436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7761A8-D34E-4CBC-89A6-029E4E57EE94}">
  <ds:schemaRefs>
    <ds:schemaRef ds:uri="72284913-729d-4999-a387-897b990bc9a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06238d-d7a8-43e0-b872-1947c53c4a6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456</Words>
  <Application>Microsoft Office PowerPoint</Application>
  <PresentationFormat>Panoramiczny</PresentationFormat>
  <Paragraphs>153</Paragraphs>
  <Slides>69</Slides>
  <Notes>46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69</vt:i4>
      </vt:variant>
    </vt:vector>
  </HeadingPairs>
  <TitlesOfParts>
    <vt:vector size="73" baseType="lpstr">
      <vt:lpstr>Arial</vt:lpstr>
      <vt:lpstr>Calibri</vt:lpstr>
      <vt:lpstr>Calibri Light</vt:lpstr>
      <vt:lpstr>Sklepienie niebieskie</vt:lpstr>
      <vt:lpstr>OSWOIĆ SPUŚCIZNĘ (Legacy)</vt:lpstr>
      <vt:lpstr>Do jakiego projektu wolisz trafić?</vt:lpstr>
      <vt:lpstr>Czym Legacy  nie jest?</vt:lpstr>
      <vt:lpstr>Prezentacja programu PowerPoint</vt:lpstr>
      <vt:lpstr>Prezentacja programu PowerPoint</vt:lpstr>
      <vt:lpstr>DOBRE PRAKTYKI</vt:lpstr>
      <vt:lpstr>Jakie SĄ OBJawy legacy?</vt:lpstr>
      <vt:lpstr>Dług technologiczny</vt:lpstr>
      <vt:lpstr>Prezentacja programu PowerPoint</vt:lpstr>
      <vt:lpstr>Prezentacja programu PowerPoint</vt:lpstr>
      <vt:lpstr>Brak Dobrych praktyk</vt:lpstr>
      <vt:lpstr>Prezentacja programu PowerPoint</vt:lpstr>
      <vt:lpstr>Ośmiotysięczniki</vt:lpstr>
      <vt:lpstr>Boska klasa</vt:lpstr>
      <vt:lpstr>kod nie przystosowany do zmian</vt:lpstr>
      <vt:lpstr>Nie istnieje jedna słuszna definicja</vt:lpstr>
      <vt:lpstr>TRAFIAMY do „legacy”  I co Dalej?</vt:lpstr>
      <vt:lpstr>Prezentacja programu PowerPoint</vt:lpstr>
      <vt:lpstr>Zwolnic się</vt:lpstr>
      <vt:lpstr>Taplać się w błocie</vt:lpstr>
      <vt:lpstr>Podjąć wyzwanie</vt:lpstr>
      <vt:lpstr>Cel Wymiana technologii</vt:lpstr>
      <vt:lpstr>Ustalić na czym stoimy</vt:lpstr>
      <vt:lpstr>Poznanie domeny</vt:lpstr>
      <vt:lpstr>Event Storming</vt:lpstr>
      <vt:lpstr>Event modeling</vt:lpstr>
      <vt:lpstr>Event MODELING praca z legacy</vt:lpstr>
      <vt:lpstr>Metryki</vt:lpstr>
      <vt:lpstr>PLUGIN DO SONARQUBE SoftVis 3D </vt:lpstr>
      <vt:lpstr>Przykład BOSKIEJ KLASY </vt:lpstr>
      <vt:lpstr>CO DALEJ?</vt:lpstr>
      <vt:lpstr>Przepisywanie czy Refaktoryzacja?</vt:lpstr>
      <vt:lpstr>Architektura projektu</vt:lpstr>
      <vt:lpstr>Projekto logia</vt:lpstr>
      <vt:lpstr>Foldero logia</vt:lpstr>
      <vt:lpstr>Testy</vt:lpstr>
      <vt:lpstr>Co testować?</vt:lpstr>
      <vt:lpstr>Jakie testy?</vt:lpstr>
      <vt:lpstr>Black BOX</vt:lpstr>
      <vt:lpstr>White BOX</vt:lpstr>
      <vt:lpstr>The Legacy Code Dilemma</vt:lpstr>
      <vt:lpstr>Refaktoryzacja - Przykład</vt:lpstr>
      <vt:lpstr>Prezentacja programu PowerPoint</vt:lpstr>
      <vt:lpstr>Prezentacja programu PowerPoint</vt:lpstr>
      <vt:lpstr>Wyodrębnienie metody Z parametrami</vt:lpstr>
      <vt:lpstr>Tworzenie Nowego interfejsu</vt:lpstr>
      <vt:lpstr>Implementacja</vt:lpstr>
      <vt:lpstr>Wstrzykiwanie</vt:lpstr>
      <vt:lpstr>OTESTOWYWANIE</vt:lpstr>
      <vt:lpstr>Prezentacja programu PowerPoint</vt:lpstr>
      <vt:lpstr>Co Z widokami?</vt:lpstr>
      <vt:lpstr>METODA – DJA </vt:lpstr>
      <vt:lpstr>Przykład DJA</vt:lpstr>
      <vt:lpstr>Wymiana technologi</vt:lpstr>
      <vt:lpstr>Relacje W ZESPOLE</vt:lpstr>
      <vt:lpstr>Relacje z klientem</vt:lpstr>
      <vt:lpstr>Relacje</vt:lpstr>
      <vt:lpstr>Przekonać kogo trzeba</vt:lpstr>
      <vt:lpstr>Używajmy racjonalnych Argumentów</vt:lpstr>
      <vt:lpstr>Szybsza praca systemu </vt:lpstr>
      <vt:lpstr>Szybsze wdrażanie</vt:lpstr>
      <vt:lpstr>Większa niezawodność </vt:lpstr>
      <vt:lpstr>dostępność wykfalifikowanej kadry</vt:lpstr>
      <vt:lpstr>Reputacja</vt:lpstr>
      <vt:lpstr>„EKONOMIA Wdzięczności”</vt:lpstr>
      <vt:lpstr>Nie róbmy nic na siłę</vt:lpstr>
      <vt:lpstr>Prezentacja programu PowerPoint</vt:lpstr>
      <vt:lpstr>Podsumowanie</vt:lpstr>
      <vt:lpstr>Slajd z linkami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OSWOIĆ SPUŚCIZNĘ (Legacy)</dc:title>
  <dc:creator>Chalimoniuk, Rafal</dc:creator>
  <cp:lastModifiedBy>Chalimoniuk, Rafal</cp:lastModifiedBy>
  <cp:revision>1</cp:revision>
  <dcterms:created xsi:type="dcterms:W3CDTF">2019-09-17T15:02:52Z</dcterms:created>
  <dcterms:modified xsi:type="dcterms:W3CDTF">2019-09-17T15:07:16Z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2e00b9-34e2-4b26-a577-af1fd0f9f7ee_Enabled">
    <vt:lpwstr>True</vt:lpwstr>
  </property>
  <property fmtid="{D5CDD505-2E9C-101B-9397-08002B2CF9AE}" pid="3" name="MSIP_Label_112e00b9-34e2-4b26-a577-af1fd0f9f7ee_SiteId">
    <vt:lpwstr>33440fc6-b7c7-412c-bb73-0e70b0198d5a</vt:lpwstr>
  </property>
  <property fmtid="{D5CDD505-2E9C-101B-9397-08002B2CF9AE}" pid="4" name="MSIP_Label_112e00b9-34e2-4b26-a577-af1fd0f9f7ee_Owner">
    <vt:lpwstr>rafal.chalimoniuk@atos.net</vt:lpwstr>
  </property>
  <property fmtid="{D5CDD505-2E9C-101B-9397-08002B2CF9AE}" pid="5" name="MSIP_Label_112e00b9-34e2-4b26-a577-af1fd0f9f7ee_SetDate">
    <vt:lpwstr>2019-09-17T15:07:15.7409042Z</vt:lpwstr>
  </property>
  <property fmtid="{D5CDD505-2E9C-101B-9397-08002B2CF9AE}" pid="6" name="MSIP_Label_112e00b9-34e2-4b26-a577-af1fd0f9f7ee_Name">
    <vt:lpwstr>Atos For Internal Use</vt:lpwstr>
  </property>
  <property fmtid="{D5CDD505-2E9C-101B-9397-08002B2CF9AE}" pid="7" name="MSIP_Label_112e00b9-34e2-4b26-a577-af1fd0f9f7ee_Application">
    <vt:lpwstr>Microsoft Azure Information Protection</vt:lpwstr>
  </property>
  <property fmtid="{D5CDD505-2E9C-101B-9397-08002B2CF9AE}" pid="8" name="MSIP_Label_112e00b9-34e2-4b26-a577-af1fd0f9f7ee_ActionId">
    <vt:lpwstr>7adac5d8-d381-4433-8e9f-9d36064933a6</vt:lpwstr>
  </property>
  <property fmtid="{D5CDD505-2E9C-101B-9397-08002B2CF9AE}" pid="9" name="MSIP_Label_112e00b9-34e2-4b26-a577-af1fd0f9f7ee_Extended_MSFT_Method">
    <vt:lpwstr>Automatic</vt:lpwstr>
  </property>
  <property fmtid="{D5CDD505-2E9C-101B-9397-08002B2CF9AE}" pid="10" name="MSIP_Label_e463cba9-5f6c-478d-9329-7b2295e4e8ed_Enabled">
    <vt:lpwstr>True</vt:lpwstr>
  </property>
  <property fmtid="{D5CDD505-2E9C-101B-9397-08002B2CF9AE}" pid="11" name="MSIP_Label_e463cba9-5f6c-478d-9329-7b2295e4e8ed_SiteId">
    <vt:lpwstr>33440fc6-b7c7-412c-bb73-0e70b0198d5a</vt:lpwstr>
  </property>
  <property fmtid="{D5CDD505-2E9C-101B-9397-08002B2CF9AE}" pid="12" name="MSIP_Label_e463cba9-5f6c-478d-9329-7b2295e4e8ed_Owner">
    <vt:lpwstr>rafal.chalimoniuk@atos.net</vt:lpwstr>
  </property>
  <property fmtid="{D5CDD505-2E9C-101B-9397-08002B2CF9AE}" pid="13" name="MSIP_Label_e463cba9-5f6c-478d-9329-7b2295e4e8ed_SetDate">
    <vt:lpwstr>2019-09-17T15:07:15.7409042Z</vt:lpwstr>
  </property>
  <property fmtid="{D5CDD505-2E9C-101B-9397-08002B2CF9AE}" pid="14" name="MSIP_Label_e463cba9-5f6c-478d-9329-7b2295e4e8ed_Name">
    <vt:lpwstr>Atos For Internal Use - All Employees</vt:lpwstr>
  </property>
  <property fmtid="{D5CDD505-2E9C-101B-9397-08002B2CF9AE}" pid="15" name="MSIP_Label_e463cba9-5f6c-478d-9329-7b2295e4e8ed_Application">
    <vt:lpwstr>Microsoft Azure Information Protection</vt:lpwstr>
  </property>
  <property fmtid="{D5CDD505-2E9C-101B-9397-08002B2CF9AE}" pid="16" name="MSIP_Label_e463cba9-5f6c-478d-9329-7b2295e4e8ed_ActionId">
    <vt:lpwstr>7adac5d8-d381-4433-8e9f-9d36064933a6</vt:lpwstr>
  </property>
  <property fmtid="{D5CDD505-2E9C-101B-9397-08002B2CF9AE}" pid="17" name="MSIP_Label_e463cba9-5f6c-478d-9329-7b2295e4e8ed_Parent">
    <vt:lpwstr>112e00b9-34e2-4b26-a577-af1fd0f9f7ee</vt:lpwstr>
  </property>
  <property fmtid="{D5CDD505-2E9C-101B-9397-08002B2CF9AE}" pid="18" name="MSIP_Label_e463cba9-5f6c-478d-9329-7b2295e4e8ed_Extended_MSFT_Method">
    <vt:lpwstr>Automatic</vt:lpwstr>
  </property>
  <property fmtid="{D5CDD505-2E9C-101B-9397-08002B2CF9AE}" pid="19" name="Sensitivity">
    <vt:lpwstr>Atos For Internal Use Atos For Internal Use - All Employees</vt:lpwstr>
  </property>
</Properties>
</file>