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4"/>
  </p:sldMasterIdLst>
  <p:notesMasterIdLst>
    <p:notesMasterId r:id="rId13"/>
  </p:notesMasterIdLst>
  <p:handoutMasterIdLst>
    <p:handoutMasterId r:id="rId14"/>
  </p:handoutMasterIdLst>
  <p:sldIdLst>
    <p:sldId id="454" r:id="rId5"/>
    <p:sldId id="459" r:id="rId6"/>
    <p:sldId id="313" r:id="rId7"/>
    <p:sldId id="457" r:id="rId8"/>
    <p:sldId id="449" r:id="rId9"/>
    <p:sldId id="417" r:id="rId10"/>
    <p:sldId id="456" r:id="rId11"/>
    <p:sldId id="455" r:id="rId12"/>
  </p:sldIdLst>
  <p:sldSz cx="24382413" cy="13684250"/>
  <p:notesSz cx="6858000" cy="9144000"/>
  <p:defaultTextStyle>
    <a:defPPr>
      <a:defRPr lang="en-US"/>
    </a:defPPr>
    <a:lvl1pPr marL="0" algn="l" defTabSz="1827154" rtl="0" eaLnBrk="1" latinLnBrk="0" hangingPunct="1">
      <a:defRPr sz="3597" kern="1200">
        <a:solidFill>
          <a:schemeClr val="tx1"/>
        </a:solidFill>
        <a:latin typeface="+mn-lt"/>
        <a:ea typeface="+mn-ea"/>
        <a:cs typeface="+mn-cs"/>
      </a:defRPr>
    </a:lvl1pPr>
    <a:lvl2pPr marL="913577" algn="l" defTabSz="1827154" rtl="0" eaLnBrk="1" latinLnBrk="0" hangingPunct="1">
      <a:defRPr sz="3597" kern="1200">
        <a:solidFill>
          <a:schemeClr val="tx1"/>
        </a:solidFill>
        <a:latin typeface="+mn-lt"/>
        <a:ea typeface="+mn-ea"/>
        <a:cs typeface="+mn-cs"/>
      </a:defRPr>
    </a:lvl2pPr>
    <a:lvl3pPr marL="1827154" algn="l" defTabSz="1827154" rtl="0" eaLnBrk="1" latinLnBrk="0" hangingPunct="1">
      <a:defRPr sz="3597" kern="1200">
        <a:solidFill>
          <a:schemeClr val="tx1"/>
        </a:solidFill>
        <a:latin typeface="+mn-lt"/>
        <a:ea typeface="+mn-ea"/>
        <a:cs typeface="+mn-cs"/>
      </a:defRPr>
    </a:lvl3pPr>
    <a:lvl4pPr marL="2740731" algn="l" defTabSz="1827154" rtl="0" eaLnBrk="1" latinLnBrk="0" hangingPunct="1">
      <a:defRPr sz="3597" kern="1200">
        <a:solidFill>
          <a:schemeClr val="tx1"/>
        </a:solidFill>
        <a:latin typeface="+mn-lt"/>
        <a:ea typeface="+mn-ea"/>
        <a:cs typeface="+mn-cs"/>
      </a:defRPr>
    </a:lvl4pPr>
    <a:lvl5pPr marL="3654308" algn="l" defTabSz="1827154" rtl="0" eaLnBrk="1" latinLnBrk="0" hangingPunct="1">
      <a:defRPr sz="3597" kern="1200">
        <a:solidFill>
          <a:schemeClr val="tx1"/>
        </a:solidFill>
        <a:latin typeface="+mn-lt"/>
        <a:ea typeface="+mn-ea"/>
        <a:cs typeface="+mn-cs"/>
      </a:defRPr>
    </a:lvl5pPr>
    <a:lvl6pPr marL="4567885" algn="l" defTabSz="1827154" rtl="0" eaLnBrk="1" latinLnBrk="0" hangingPunct="1">
      <a:defRPr sz="3597" kern="1200">
        <a:solidFill>
          <a:schemeClr val="tx1"/>
        </a:solidFill>
        <a:latin typeface="+mn-lt"/>
        <a:ea typeface="+mn-ea"/>
        <a:cs typeface="+mn-cs"/>
      </a:defRPr>
    </a:lvl6pPr>
    <a:lvl7pPr marL="5481462" algn="l" defTabSz="1827154" rtl="0" eaLnBrk="1" latinLnBrk="0" hangingPunct="1">
      <a:defRPr sz="3597" kern="1200">
        <a:solidFill>
          <a:schemeClr val="tx1"/>
        </a:solidFill>
        <a:latin typeface="+mn-lt"/>
        <a:ea typeface="+mn-ea"/>
        <a:cs typeface="+mn-cs"/>
      </a:defRPr>
    </a:lvl7pPr>
    <a:lvl8pPr marL="6395039" algn="l" defTabSz="1827154" rtl="0" eaLnBrk="1" latinLnBrk="0" hangingPunct="1">
      <a:defRPr sz="3597" kern="1200">
        <a:solidFill>
          <a:schemeClr val="tx1"/>
        </a:solidFill>
        <a:latin typeface="+mn-lt"/>
        <a:ea typeface="+mn-ea"/>
        <a:cs typeface="+mn-cs"/>
      </a:defRPr>
    </a:lvl8pPr>
    <a:lvl9pPr marL="7308616" algn="l" defTabSz="1827154" rtl="0" eaLnBrk="1" latinLnBrk="0" hangingPunct="1">
      <a:defRPr sz="3597"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310">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414"/>
    <a:srgbClr val="E5E5E5"/>
    <a:srgbClr val="FF7626"/>
    <a:srgbClr val="707070"/>
    <a:srgbClr val="1464BC"/>
    <a:srgbClr val="D84617"/>
    <a:srgbClr val="CCCCCC"/>
    <a:srgbClr val="FFAB19"/>
    <a:srgbClr val="140A6C"/>
    <a:srgbClr val="0AB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BF481-A2CC-C4BF-84E1-2F9BEFC47B86}" v="4" dt="2019-10-15T14:22:13.551"/>
    <p1510:client id="{C1817A05-1891-40E1-8725-9685954323B9}" v="230" dt="2019-10-15T14:53:22.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10"/>
        <p:guide pos="76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Barylinski (PGS Software)" userId="453abb2a-d483-4a89-9e89-fa89b01ee68f" providerId="ADAL" clId="{75415839-4B9B-4FCE-B5AB-3255175EBF14}"/>
    <pc:docChg chg="modSld">
      <pc:chgData name="Michal Barylinski (PGS Software)" userId="453abb2a-d483-4a89-9e89-fa89b01ee68f" providerId="ADAL" clId="{75415839-4B9B-4FCE-B5AB-3255175EBF14}" dt="2019-10-14T10:31:53.213" v="30" actId="20577"/>
      <pc:docMkLst>
        <pc:docMk/>
      </pc:docMkLst>
      <pc:sldChg chg="modSp">
        <pc:chgData name="Michal Barylinski (PGS Software)" userId="453abb2a-d483-4a89-9e89-fa89b01ee68f" providerId="ADAL" clId="{75415839-4B9B-4FCE-B5AB-3255175EBF14}" dt="2019-10-14T08:10:57.611" v="24" actId="20577"/>
        <pc:sldMkLst>
          <pc:docMk/>
          <pc:sldMk cId="828300054" sldId="454"/>
        </pc:sldMkLst>
        <pc:spChg chg="mod">
          <ac:chgData name="Michal Barylinski (PGS Software)" userId="453abb2a-d483-4a89-9e89-fa89b01ee68f" providerId="ADAL" clId="{75415839-4B9B-4FCE-B5AB-3255175EBF14}" dt="2019-10-14T08:10:57.611" v="24" actId="20577"/>
          <ac:spMkLst>
            <pc:docMk/>
            <pc:sldMk cId="828300054" sldId="454"/>
            <ac:spMk id="4" creationId="{00000000-0000-0000-0000-000000000000}"/>
          </ac:spMkLst>
        </pc:spChg>
      </pc:sldChg>
      <pc:sldChg chg="modSp">
        <pc:chgData name="Michal Barylinski (PGS Software)" userId="453abb2a-d483-4a89-9e89-fa89b01ee68f" providerId="ADAL" clId="{75415839-4B9B-4FCE-B5AB-3255175EBF14}" dt="2019-10-14T10:31:53.213" v="30" actId="20577"/>
        <pc:sldMkLst>
          <pc:docMk/>
          <pc:sldMk cId="2030010153" sldId="456"/>
        </pc:sldMkLst>
        <pc:spChg chg="mod">
          <ac:chgData name="Michal Barylinski (PGS Software)" userId="453abb2a-d483-4a89-9e89-fa89b01ee68f" providerId="ADAL" clId="{75415839-4B9B-4FCE-B5AB-3255175EBF14}" dt="2019-10-14T10:31:53.213" v="30" actId="20577"/>
          <ac:spMkLst>
            <pc:docMk/>
            <pc:sldMk cId="2030010153" sldId="456"/>
            <ac:spMk id="8" creationId="{00000000-0000-0000-0000-000000000000}"/>
          </ac:spMkLst>
        </pc:spChg>
      </pc:sldChg>
    </pc:docChg>
  </pc:docChgLst>
  <pc:docChgLst>
    <pc:chgData name="Michal Barylinski (PGS Software)" userId="453abb2a-d483-4a89-9e89-fa89b01ee68f" providerId="ADAL" clId="{C1817A05-1891-40E1-8725-9685954323B9}"/>
    <pc:docChg chg="undo custSel addSld modSld">
      <pc:chgData name="Michal Barylinski (PGS Software)" userId="453abb2a-d483-4a89-9e89-fa89b01ee68f" providerId="ADAL" clId="{C1817A05-1891-40E1-8725-9685954323B9}" dt="2019-10-15T14:53:22.544" v="959"/>
      <pc:docMkLst>
        <pc:docMk/>
      </pc:docMkLst>
      <pc:sldChg chg="addSp delSp modSp add modAnim">
        <pc:chgData name="Michal Barylinski (PGS Software)" userId="453abb2a-d483-4a89-9e89-fa89b01ee68f" providerId="ADAL" clId="{C1817A05-1891-40E1-8725-9685954323B9}" dt="2019-10-14T14:55:43.556" v="273"/>
        <pc:sldMkLst>
          <pc:docMk/>
          <pc:sldMk cId="2130070185" sldId="313"/>
        </pc:sldMkLst>
        <pc:spChg chg="mod">
          <ac:chgData name="Michal Barylinski (PGS Software)" userId="453abb2a-d483-4a89-9e89-fa89b01ee68f" providerId="ADAL" clId="{C1817A05-1891-40E1-8725-9685954323B9}" dt="2019-10-14T14:41:57.034" v="104" actId="1076"/>
          <ac:spMkLst>
            <pc:docMk/>
            <pc:sldMk cId="2130070185" sldId="313"/>
            <ac:spMk id="3" creationId="{00000000-0000-0000-0000-000000000000}"/>
          </ac:spMkLst>
        </pc:spChg>
        <pc:spChg chg="del">
          <ac:chgData name="Michal Barylinski (PGS Software)" userId="453abb2a-d483-4a89-9e89-fa89b01ee68f" providerId="ADAL" clId="{C1817A05-1891-40E1-8725-9685954323B9}" dt="2019-10-14T14:28:17.097" v="13" actId="478"/>
          <ac:spMkLst>
            <pc:docMk/>
            <pc:sldMk cId="2130070185" sldId="313"/>
            <ac:spMk id="4" creationId="{00000000-0000-0000-0000-000000000000}"/>
          </ac:spMkLst>
        </pc:spChg>
        <pc:spChg chg="add mod">
          <ac:chgData name="Michal Barylinski (PGS Software)" userId="453abb2a-d483-4a89-9e89-fa89b01ee68f" providerId="ADAL" clId="{C1817A05-1891-40E1-8725-9685954323B9}" dt="2019-10-14T14:37:49.465" v="59" actId="255"/>
          <ac:spMkLst>
            <pc:docMk/>
            <pc:sldMk cId="2130070185" sldId="313"/>
            <ac:spMk id="13" creationId="{D7ECF936-B8F2-B944-B1E5-0DC7D3F9AAB9}"/>
          </ac:spMkLst>
        </pc:spChg>
        <pc:spChg chg="add mod">
          <ac:chgData name="Michal Barylinski (PGS Software)" userId="453abb2a-d483-4a89-9e89-fa89b01ee68f" providerId="ADAL" clId="{C1817A05-1891-40E1-8725-9685954323B9}" dt="2019-10-14T14:37:49.465" v="59" actId="255"/>
          <ac:spMkLst>
            <pc:docMk/>
            <pc:sldMk cId="2130070185" sldId="313"/>
            <ac:spMk id="16" creationId="{15E56E6E-0E7C-E14A-90F3-EFD2E907FD70}"/>
          </ac:spMkLst>
        </pc:spChg>
        <pc:spChg chg="add mod">
          <ac:chgData name="Michal Barylinski (PGS Software)" userId="453abb2a-d483-4a89-9e89-fa89b01ee68f" providerId="ADAL" clId="{C1817A05-1891-40E1-8725-9685954323B9}" dt="2019-10-14T14:37:49.465" v="59" actId="255"/>
          <ac:spMkLst>
            <pc:docMk/>
            <pc:sldMk cId="2130070185" sldId="313"/>
            <ac:spMk id="18" creationId="{0B311536-12F3-9C40-8153-5AF1A85390A9}"/>
          </ac:spMkLst>
        </pc:spChg>
        <pc:spChg chg="add mod">
          <ac:chgData name="Michal Barylinski (PGS Software)" userId="453abb2a-d483-4a89-9e89-fa89b01ee68f" providerId="ADAL" clId="{C1817A05-1891-40E1-8725-9685954323B9}" dt="2019-10-14T14:37:49.465" v="59" actId="255"/>
          <ac:spMkLst>
            <pc:docMk/>
            <pc:sldMk cId="2130070185" sldId="313"/>
            <ac:spMk id="22" creationId="{48B11175-8F26-E049-8FCE-A7F653ADEDC5}"/>
          </ac:spMkLst>
        </pc:spChg>
        <pc:spChg chg="add mod">
          <ac:chgData name="Michal Barylinski (PGS Software)" userId="453abb2a-d483-4a89-9e89-fa89b01ee68f" providerId="ADAL" clId="{C1817A05-1891-40E1-8725-9685954323B9}" dt="2019-10-14T14:37:49.465" v="59" actId="255"/>
          <ac:spMkLst>
            <pc:docMk/>
            <pc:sldMk cId="2130070185" sldId="313"/>
            <ac:spMk id="25" creationId="{5771229C-75C9-7348-A95C-3A8906F62A89}"/>
          </ac:spMkLst>
        </pc:spChg>
        <pc:spChg chg="add mod">
          <ac:chgData name="Michal Barylinski (PGS Software)" userId="453abb2a-d483-4a89-9e89-fa89b01ee68f" providerId="ADAL" clId="{C1817A05-1891-40E1-8725-9685954323B9}" dt="2019-10-14T14:37:49.465" v="59" actId="255"/>
          <ac:spMkLst>
            <pc:docMk/>
            <pc:sldMk cId="2130070185" sldId="313"/>
            <ac:spMk id="28" creationId="{98493F85-0788-B14E-AA06-484C3E93C5D7}"/>
          </ac:spMkLst>
        </pc:spChg>
        <pc:spChg chg="add mod">
          <ac:chgData name="Michal Barylinski (PGS Software)" userId="453abb2a-d483-4a89-9e89-fa89b01ee68f" providerId="ADAL" clId="{C1817A05-1891-40E1-8725-9685954323B9}" dt="2019-10-14T14:36:47.891" v="52" actId="164"/>
          <ac:spMkLst>
            <pc:docMk/>
            <pc:sldMk cId="2130070185" sldId="313"/>
            <ac:spMk id="31" creationId="{D7ECF936-B8F2-B944-B1E5-0DC7D3F9AAB9}"/>
          </ac:spMkLst>
        </pc:spChg>
        <pc:spChg chg="add mod">
          <ac:chgData name="Michal Barylinski (PGS Software)" userId="453abb2a-d483-4a89-9e89-fa89b01ee68f" providerId="ADAL" clId="{C1817A05-1891-40E1-8725-9685954323B9}" dt="2019-10-14T14:37:49.465" v="59" actId="255"/>
          <ac:spMkLst>
            <pc:docMk/>
            <pc:sldMk cId="2130070185" sldId="313"/>
            <ac:spMk id="35" creationId="{9ABBCCC2-6A9F-CE45-9C04-D783E79573D6}"/>
          </ac:spMkLst>
        </pc:spChg>
        <pc:spChg chg="add mod">
          <ac:chgData name="Michal Barylinski (PGS Software)" userId="453abb2a-d483-4a89-9e89-fa89b01ee68f" providerId="ADAL" clId="{C1817A05-1891-40E1-8725-9685954323B9}" dt="2019-10-14T14:42:26.875" v="116" actId="693"/>
          <ac:spMkLst>
            <pc:docMk/>
            <pc:sldMk cId="2130070185" sldId="313"/>
            <ac:spMk id="53" creationId="{4AEF8988-41E8-478F-A02D-28792D4B0F4C}"/>
          </ac:spMkLst>
        </pc:spChg>
        <pc:spChg chg="add del mod">
          <ac:chgData name="Michal Barylinski (PGS Software)" userId="453abb2a-d483-4a89-9e89-fa89b01ee68f" providerId="ADAL" clId="{C1817A05-1891-40E1-8725-9685954323B9}" dt="2019-10-14T14:43:52.329" v="134" actId="478"/>
          <ac:spMkLst>
            <pc:docMk/>
            <pc:sldMk cId="2130070185" sldId="313"/>
            <ac:spMk id="56" creationId="{6C4CF96C-D393-43F7-94E3-2FD5BB5687A8}"/>
          </ac:spMkLst>
        </pc:spChg>
        <pc:spChg chg="add del mod">
          <ac:chgData name="Michal Barylinski (PGS Software)" userId="453abb2a-d483-4a89-9e89-fa89b01ee68f" providerId="ADAL" clId="{C1817A05-1891-40E1-8725-9685954323B9}" dt="2019-10-14T14:44:11.018" v="138" actId="478"/>
          <ac:spMkLst>
            <pc:docMk/>
            <pc:sldMk cId="2130070185" sldId="313"/>
            <ac:spMk id="57" creationId="{0A4FB480-45F4-4EB2-805B-D792CA60963C}"/>
          </ac:spMkLst>
        </pc:spChg>
        <pc:spChg chg="add mod">
          <ac:chgData name="Michal Barylinski (PGS Software)" userId="453abb2a-d483-4a89-9e89-fa89b01ee68f" providerId="ADAL" clId="{C1817A05-1891-40E1-8725-9685954323B9}" dt="2019-10-14T14:50:32.236" v="270" actId="1035"/>
          <ac:spMkLst>
            <pc:docMk/>
            <pc:sldMk cId="2130070185" sldId="313"/>
            <ac:spMk id="60" creationId="{FAF23821-1246-441C-92E3-B62631F86A1A}"/>
          </ac:spMkLst>
        </pc:spChg>
        <pc:grpChg chg="add mod">
          <ac:chgData name="Michal Barylinski (PGS Software)" userId="453abb2a-d483-4a89-9e89-fa89b01ee68f" providerId="ADAL" clId="{C1817A05-1891-40E1-8725-9685954323B9}" dt="2019-10-14T14:42:02.683" v="111" actId="1037"/>
          <ac:grpSpMkLst>
            <pc:docMk/>
            <pc:sldMk cId="2130070185" sldId="313"/>
            <ac:grpSpMk id="15" creationId="{78852688-2CF4-40AA-A7DD-CD670FE07743}"/>
          </ac:grpSpMkLst>
        </pc:grpChg>
        <pc:grpChg chg="add mod">
          <ac:chgData name="Michal Barylinski (PGS Software)" userId="453abb2a-d483-4a89-9e89-fa89b01ee68f" providerId="ADAL" clId="{C1817A05-1891-40E1-8725-9685954323B9}" dt="2019-10-14T14:42:02.683" v="111" actId="1037"/>
          <ac:grpSpMkLst>
            <pc:docMk/>
            <pc:sldMk cId="2130070185" sldId="313"/>
            <ac:grpSpMk id="20" creationId="{F19146F2-53B9-4EED-AC3F-FCB4EC7DE215}"/>
          </ac:grpSpMkLst>
        </pc:grpChg>
        <pc:grpChg chg="add mod">
          <ac:chgData name="Michal Barylinski (PGS Software)" userId="453abb2a-d483-4a89-9e89-fa89b01ee68f" providerId="ADAL" clId="{C1817A05-1891-40E1-8725-9685954323B9}" dt="2019-10-14T14:42:02.683" v="111" actId="1037"/>
          <ac:grpSpMkLst>
            <pc:docMk/>
            <pc:sldMk cId="2130070185" sldId="313"/>
            <ac:grpSpMk id="21" creationId="{F729C4D0-8390-4196-B650-D566A0C87CCB}"/>
          </ac:grpSpMkLst>
        </pc:grpChg>
        <pc:grpChg chg="add mod">
          <ac:chgData name="Michal Barylinski (PGS Software)" userId="453abb2a-d483-4a89-9e89-fa89b01ee68f" providerId="ADAL" clId="{C1817A05-1891-40E1-8725-9685954323B9}" dt="2019-10-14T14:42:59.290" v="128" actId="1076"/>
          <ac:grpSpMkLst>
            <pc:docMk/>
            <pc:sldMk cId="2130070185" sldId="313"/>
            <ac:grpSpMk id="24" creationId="{EFC50209-D342-4FF0-8A8F-C829D2C508DE}"/>
          </ac:grpSpMkLst>
        </pc:grpChg>
        <pc:grpChg chg="add mod ord">
          <ac:chgData name="Michal Barylinski (PGS Software)" userId="453abb2a-d483-4a89-9e89-fa89b01ee68f" providerId="ADAL" clId="{C1817A05-1891-40E1-8725-9685954323B9}" dt="2019-10-14T14:42:39.323" v="126" actId="1036"/>
          <ac:grpSpMkLst>
            <pc:docMk/>
            <pc:sldMk cId="2130070185" sldId="313"/>
            <ac:grpSpMk id="27" creationId="{08788D80-18C1-4602-AAA5-B44862934BE5}"/>
          </ac:grpSpMkLst>
        </pc:grpChg>
        <pc:grpChg chg="add mod">
          <ac:chgData name="Michal Barylinski (PGS Software)" userId="453abb2a-d483-4a89-9e89-fa89b01ee68f" providerId="ADAL" clId="{C1817A05-1891-40E1-8725-9685954323B9}" dt="2019-10-14T14:42:02.683" v="111" actId="1037"/>
          <ac:grpSpMkLst>
            <pc:docMk/>
            <pc:sldMk cId="2130070185" sldId="313"/>
            <ac:grpSpMk id="30" creationId="{08DBA069-A484-4CED-80AA-DDEFAC8E6765}"/>
          </ac:grpSpMkLst>
        </pc:grpChg>
        <pc:grpChg chg="add del mod">
          <ac:chgData name="Michal Barylinski (PGS Software)" userId="453abb2a-d483-4a89-9e89-fa89b01ee68f" providerId="ADAL" clId="{C1817A05-1891-40E1-8725-9685954323B9}" dt="2019-10-14T14:36:53.337" v="54" actId="478"/>
          <ac:grpSpMkLst>
            <pc:docMk/>
            <pc:sldMk cId="2130070185" sldId="313"/>
            <ac:grpSpMk id="33" creationId="{2460ED35-DC7F-4A01-B6FF-5741AC7C2D97}"/>
          </ac:grpSpMkLst>
        </pc:grpChg>
        <pc:grpChg chg="add mod">
          <ac:chgData name="Michal Barylinski (PGS Software)" userId="453abb2a-d483-4a89-9e89-fa89b01ee68f" providerId="ADAL" clId="{C1817A05-1891-40E1-8725-9685954323B9}" dt="2019-10-14T14:50:08.851" v="220" actId="1037"/>
          <ac:grpSpMkLst>
            <pc:docMk/>
            <pc:sldMk cId="2130070185" sldId="313"/>
            <ac:grpSpMk id="36" creationId="{5AEFF45F-7E54-45F1-885F-9D76FCE2C8F0}"/>
          </ac:grpSpMkLst>
        </pc:grpChg>
        <pc:picChg chg="add">
          <ac:chgData name="Michal Barylinski (PGS Software)" userId="453abb2a-d483-4a89-9e89-fa89b01ee68f" providerId="ADAL" clId="{C1817A05-1891-40E1-8725-9685954323B9}" dt="2019-10-14T14:30:41.483" v="14"/>
          <ac:picMkLst>
            <pc:docMk/>
            <pc:sldMk cId="2130070185" sldId="313"/>
            <ac:picMk id="5" creationId="{4130D902-988A-C441-B94E-F5D6D001FFBA}"/>
          </ac:picMkLst>
        </pc:picChg>
        <pc:picChg chg="add del">
          <ac:chgData name="Michal Barylinski (PGS Software)" userId="453abb2a-d483-4a89-9e89-fa89b01ee68f" providerId="ADAL" clId="{C1817A05-1891-40E1-8725-9685954323B9}" dt="2019-10-14T14:33:46.537" v="34" actId="478"/>
          <ac:picMkLst>
            <pc:docMk/>
            <pc:sldMk cId="2130070185" sldId="313"/>
            <ac:picMk id="6" creationId="{E2DAEC15-20F6-3647-8A23-EC2BA0B080D7}"/>
          </ac:picMkLst>
        </pc:picChg>
        <pc:picChg chg="add del mod">
          <ac:chgData name="Michal Barylinski (PGS Software)" userId="453abb2a-d483-4a89-9e89-fa89b01ee68f" providerId="ADAL" clId="{C1817A05-1891-40E1-8725-9685954323B9}" dt="2019-10-14T14:33:46.537" v="34" actId="478"/>
          <ac:picMkLst>
            <pc:docMk/>
            <pc:sldMk cId="2130070185" sldId="313"/>
            <ac:picMk id="7" creationId="{64ACDB4E-B998-9447-845B-246D5827B993}"/>
          </ac:picMkLst>
        </pc:picChg>
        <pc:picChg chg="add del mod">
          <ac:chgData name="Michal Barylinski (PGS Software)" userId="453abb2a-d483-4a89-9e89-fa89b01ee68f" providerId="ADAL" clId="{C1817A05-1891-40E1-8725-9685954323B9}" dt="2019-10-14T14:33:46.537" v="34" actId="478"/>
          <ac:picMkLst>
            <pc:docMk/>
            <pc:sldMk cId="2130070185" sldId="313"/>
            <ac:picMk id="8" creationId="{E8A76DD7-2470-9240-BE0E-8F1412C59C96}"/>
          </ac:picMkLst>
        </pc:picChg>
        <pc:picChg chg="add del mod">
          <ac:chgData name="Michal Barylinski (PGS Software)" userId="453abb2a-d483-4a89-9e89-fa89b01ee68f" providerId="ADAL" clId="{C1817A05-1891-40E1-8725-9685954323B9}" dt="2019-10-14T14:33:46.537" v="34" actId="478"/>
          <ac:picMkLst>
            <pc:docMk/>
            <pc:sldMk cId="2130070185" sldId="313"/>
            <ac:picMk id="9" creationId="{C9806E1C-231A-A543-A743-816583871FD6}"/>
          </ac:picMkLst>
        </pc:picChg>
        <pc:picChg chg="add del mod">
          <ac:chgData name="Michal Barylinski (PGS Software)" userId="453abb2a-d483-4a89-9e89-fa89b01ee68f" providerId="ADAL" clId="{C1817A05-1891-40E1-8725-9685954323B9}" dt="2019-10-14T14:33:04.313" v="26" actId="478"/>
          <ac:picMkLst>
            <pc:docMk/>
            <pc:sldMk cId="2130070185" sldId="313"/>
            <ac:picMk id="10" creationId="{F249C49B-0805-DA42-9A42-CFCC79AC1BB3}"/>
          </ac:picMkLst>
        </pc:picChg>
        <pc:picChg chg="add del mod">
          <ac:chgData name="Michal Barylinski (PGS Software)" userId="453abb2a-d483-4a89-9e89-fa89b01ee68f" providerId="ADAL" clId="{C1817A05-1891-40E1-8725-9685954323B9}" dt="2019-10-14T14:33:46.537" v="34" actId="478"/>
          <ac:picMkLst>
            <pc:docMk/>
            <pc:sldMk cId="2130070185" sldId="313"/>
            <ac:picMk id="11" creationId="{E3415E5B-FE82-7A40-8F0B-7A0EC616D16B}"/>
          </ac:picMkLst>
        </pc:picChg>
        <pc:picChg chg="add del mod">
          <ac:chgData name="Michal Barylinski (PGS Software)" userId="453abb2a-d483-4a89-9e89-fa89b01ee68f" providerId="ADAL" clId="{C1817A05-1891-40E1-8725-9685954323B9}" dt="2019-10-14T14:33:44.009" v="33" actId="478"/>
          <ac:picMkLst>
            <pc:docMk/>
            <pc:sldMk cId="2130070185" sldId="313"/>
            <ac:picMk id="12" creationId="{0B16542F-4C0D-DE45-99C9-05EC9CD8FE3D}"/>
          </ac:picMkLst>
        </pc:picChg>
        <pc:picChg chg="add mod">
          <ac:chgData name="Michal Barylinski (PGS Software)" userId="453abb2a-d483-4a89-9e89-fa89b01ee68f" providerId="ADAL" clId="{C1817A05-1891-40E1-8725-9685954323B9}" dt="2019-10-14T14:33:42.284" v="32" actId="164"/>
          <ac:picMkLst>
            <pc:docMk/>
            <pc:sldMk cId="2130070185" sldId="313"/>
            <ac:picMk id="14" creationId="{0B16542F-4C0D-DE45-99C9-05EC9CD8FE3D}"/>
          </ac:picMkLst>
        </pc:picChg>
        <pc:picChg chg="add mod">
          <ac:chgData name="Michal Barylinski (PGS Software)" userId="453abb2a-d483-4a89-9e89-fa89b01ee68f" providerId="ADAL" clId="{C1817A05-1891-40E1-8725-9685954323B9}" dt="2019-10-14T14:34:55.560" v="38" actId="164"/>
          <ac:picMkLst>
            <pc:docMk/>
            <pc:sldMk cId="2130070185" sldId="313"/>
            <ac:picMk id="17" creationId="{E2DAEC15-20F6-3647-8A23-EC2BA0B080D7}"/>
          </ac:picMkLst>
        </pc:picChg>
        <pc:picChg chg="add mod">
          <ac:chgData name="Michal Barylinski (PGS Software)" userId="453abb2a-d483-4a89-9e89-fa89b01ee68f" providerId="ADAL" clId="{C1817A05-1891-40E1-8725-9685954323B9}" dt="2019-10-14T14:35:00.093" v="40" actId="164"/>
          <ac:picMkLst>
            <pc:docMk/>
            <pc:sldMk cId="2130070185" sldId="313"/>
            <ac:picMk id="19" creationId="{64ACDB4E-B998-9447-845B-246D5827B993}"/>
          </ac:picMkLst>
        </pc:picChg>
        <pc:picChg chg="add mod">
          <ac:chgData name="Michal Barylinski (PGS Software)" userId="453abb2a-d483-4a89-9e89-fa89b01ee68f" providerId="ADAL" clId="{C1817A05-1891-40E1-8725-9685954323B9}" dt="2019-10-14T14:35:43.839" v="43" actId="164"/>
          <ac:picMkLst>
            <pc:docMk/>
            <pc:sldMk cId="2130070185" sldId="313"/>
            <ac:picMk id="23" creationId="{E8A76DD7-2470-9240-BE0E-8F1412C59C96}"/>
          </ac:picMkLst>
        </pc:picChg>
        <pc:picChg chg="add mod">
          <ac:chgData name="Michal Barylinski (PGS Software)" userId="453abb2a-d483-4a89-9e89-fa89b01ee68f" providerId="ADAL" clId="{C1817A05-1891-40E1-8725-9685954323B9}" dt="2019-10-14T14:35:50.707" v="46" actId="164"/>
          <ac:picMkLst>
            <pc:docMk/>
            <pc:sldMk cId="2130070185" sldId="313"/>
            <ac:picMk id="26" creationId="{C9806E1C-231A-A543-A743-816583871FD6}"/>
          </ac:picMkLst>
        </pc:picChg>
        <pc:picChg chg="add mod">
          <ac:chgData name="Michal Barylinski (PGS Software)" userId="453abb2a-d483-4a89-9e89-fa89b01ee68f" providerId="ADAL" clId="{C1817A05-1891-40E1-8725-9685954323B9}" dt="2019-10-14T14:36:19.276" v="49" actId="164"/>
          <ac:picMkLst>
            <pc:docMk/>
            <pc:sldMk cId="2130070185" sldId="313"/>
            <ac:picMk id="29" creationId="{E3415E5B-FE82-7A40-8F0B-7A0EC616D16B}"/>
          </ac:picMkLst>
        </pc:picChg>
        <pc:picChg chg="add mod">
          <ac:chgData name="Michal Barylinski (PGS Software)" userId="453abb2a-d483-4a89-9e89-fa89b01ee68f" providerId="ADAL" clId="{C1817A05-1891-40E1-8725-9685954323B9}" dt="2019-10-14T14:36:47.891" v="52" actId="164"/>
          <ac:picMkLst>
            <pc:docMk/>
            <pc:sldMk cId="2130070185" sldId="313"/>
            <ac:picMk id="32" creationId="{0B16542F-4C0D-DE45-99C9-05EC9CD8FE3D}"/>
          </ac:picMkLst>
        </pc:picChg>
        <pc:picChg chg="add mod">
          <ac:chgData name="Michal Barylinski (PGS Software)" userId="453abb2a-d483-4a89-9e89-fa89b01ee68f" providerId="ADAL" clId="{C1817A05-1891-40E1-8725-9685954323B9}" dt="2019-10-14T14:37:16.693" v="56" actId="164"/>
          <ac:picMkLst>
            <pc:docMk/>
            <pc:sldMk cId="2130070185" sldId="313"/>
            <ac:picMk id="34" creationId="{31D711CB-BE6B-6644-AD61-BCF2CDB2A587}"/>
          </ac:picMkLst>
        </pc:picChg>
        <pc:picChg chg="add mod">
          <ac:chgData name="Michal Barylinski (PGS Software)" userId="453abb2a-d483-4a89-9e89-fa89b01ee68f" providerId="ADAL" clId="{C1817A05-1891-40E1-8725-9685954323B9}" dt="2019-10-14T14:44:30.197" v="140" actId="1076"/>
          <ac:picMkLst>
            <pc:docMk/>
            <pc:sldMk cId="2130070185" sldId="313"/>
            <ac:picMk id="1030" creationId="{7B9B1A0C-EC55-415D-A363-54F13103525D}"/>
          </ac:picMkLst>
        </pc:picChg>
        <pc:cxnChg chg="add mod">
          <ac:chgData name="Michal Barylinski (PGS Software)" userId="453abb2a-d483-4a89-9e89-fa89b01ee68f" providerId="ADAL" clId="{C1817A05-1891-40E1-8725-9685954323B9}" dt="2019-10-14T14:42:02.683" v="111" actId="1037"/>
          <ac:cxnSpMkLst>
            <pc:docMk/>
            <pc:sldMk cId="2130070185" sldId="313"/>
            <ac:cxnSpMk id="38" creationId="{5AF9E9AF-2982-4DD4-80C2-907C5AEF7A31}"/>
          </ac:cxnSpMkLst>
        </pc:cxnChg>
        <pc:cxnChg chg="add mod">
          <ac:chgData name="Michal Barylinski (PGS Software)" userId="453abb2a-d483-4a89-9e89-fa89b01ee68f" providerId="ADAL" clId="{C1817A05-1891-40E1-8725-9685954323B9}" dt="2019-10-14T14:42:02.683" v="111" actId="1037"/>
          <ac:cxnSpMkLst>
            <pc:docMk/>
            <pc:sldMk cId="2130070185" sldId="313"/>
            <ac:cxnSpMk id="39" creationId="{3E2B3BA7-EC4A-4B6B-A32F-E5F381D682DD}"/>
          </ac:cxnSpMkLst>
        </pc:cxnChg>
        <pc:cxnChg chg="add mod">
          <ac:chgData name="Michal Barylinski (PGS Software)" userId="453abb2a-d483-4a89-9e89-fa89b01ee68f" providerId="ADAL" clId="{C1817A05-1891-40E1-8725-9685954323B9}" dt="2019-10-14T14:55:06.357" v="271" actId="14100"/>
          <ac:cxnSpMkLst>
            <pc:docMk/>
            <pc:sldMk cId="2130070185" sldId="313"/>
            <ac:cxnSpMk id="42" creationId="{47CD95CA-9294-4CAE-914F-2C44E4FE50F5}"/>
          </ac:cxnSpMkLst>
        </pc:cxnChg>
        <pc:cxnChg chg="add mod">
          <ac:chgData name="Michal Barylinski (PGS Software)" userId="453abb2a-d483-4a89-9e89-fa89b01ee68f" providerId="ADAL" clId="{C1817A05-1891-40E1-8725-9685954323B9}" dt="2019-10-14T14:43:06.316" v="130" actId="14100"/>
          <ac:cxnSpMkLst>
            <pc:docMk/>
            <pc:sldMk cId="2130070185" sldId="313"/>
            <ac:cxnSpMk id="45" creationId="{D055E407-EA24-47AD-BD16-8C1DFA8DD276}"/>
          </ac:cxnSpMkLst>
        </pc:cxnChg>
        <pc:cxnChg chg="add mod">
          <ac:chgData name="Michal Barylinski (PGS Software)" userId="453abb2a-d483-4a89-9e89-fa89b01ee68f" providerId="ADAL" clId="{C1817A05-1891-40E1-8725-9685954323B9}" dt="2019-10-14T14:42:02.683" v="111" actId="1037"/>
          <ac:cxnSpMkLst>
            <pc:docMk/>
            <pc:sldMk cId="2130070185" sldId="313"/>
            <ac:cxnSpMk id="48" creationId="{2ED879D7-0289-41DE-B7E1-B74C03922E89}"/>
          </ac:cxnSpMkLst>
        </pc:cxnChg>
        <pc:cxnChg chg="add mod">
          <ac:chgData name="Michal Barylinski (PGS Software)" userId="453abb2a-d483-4a89-9e89-fa89b01ee68f" providerId="ADAL" clId="{C1817A05-1891-40E1-8725-9685954323B9}" dt="2019-10-14T14:45:04.765" v="144" actId="693"/>
          <ac:cxnSpMkLst>
            <pc:docMk/>
            <pc:sldMk cId="2130070185" sldId="313"/>
            <ac:cxnSpMk id="59" creationId="{3B251A1B-5005-4EBE-A97E-E15B70CE0A68}"/>
          </ac:cxnSpMkLst>
        </pc:cxnChg>
      </pc:sldChg>
      <pc:sldChg chg="addSp delSp modSp add">
        <pc:chgData name="Michal Barylinski (PGS Software)" userId="453abb2a-d483-4a89-9e89-fa89b01ee68f" providerId="ADAL" clId="{C1817A05-1891-40E1-8725-9685954323B9}" dt="2019-10-15T12:18:24.185" v="868" actId="1035"/>
        <pc:sldMkLst>
          <pc:docMk/>
          <pc:sldMk cId="133955540" sldId="417"/>
        </pc:sldMkLst>
        <pc:spChg chg="mod">
          <ac:chgData name="Michal Barylinski (PGS Software)" userId="453abb2a-d483-4a89-9e89-fa89b01ee68f" providerId="ADAL" clId="{C1817A05-1891-40E1-8725-9685954323B9}" dt="2019-10-15T12:03:58.821" v="441" actId="20577"/>
          <ac:spMkLst>
            <pc:docMk/>
            <pc:sldMk cId="133955540" sldId="417"/>
            <ac:spMk id="3" creationId="{00000000-0000-0000-0000-000000000000}"/>
          </ac:spMkLst>
        </pc:spChg>
        <pc:spChg chg="mod">
          <ac:chgData name="Michal Barylinski (PGS Software)" userId="453abb2a-d483-4a89-9e89-fa89b01ee68f" providerId="ADAL" clId="{C1817A05-1891-40E1-8725-9685954323B9}" dt="2019-10-15T12:16:22.984" v="778" actId="20577"/>
          <ac:spMkLst>
            <pc:docMk/>
            <pc:sldMk cId="133955540" sldId="417"/>
            <ac:spMk id="4" creationId="{00000000-0000-0000-0000-000000000000}"/>
          </ac:spMkLst>
        </pc:spChg>
        <pc:spChg chg="mod">
          <ac:chgData name="Michal Barylinski (PGS Software)" userId="453abb2a-d483-4a89-9e89-fa89b01ee68f" providerId="ADAL" clId="{C1817A05-1891-40E1-8725-9685954323B9}" dt="2019-10-15T12:12:22.766" v="699" actId="5793"/>
          <ac:spMkLst>
            <pc:docMk/>
            <pc:sldMk cId="133955540" sldId="417"/>
            <ac:spMk id="5" creationId="{00000000-0000-0000-0000-000000000000}"/>
          </ac:spMkLst>
        </pc:spChg>
        <pc:spChg chg="mod">
          <ac:chgData name="Michal Barylinski (PGS Software)" userId="453abb2a-d483-4a89-9e89-fa89b01ee68f" providerId="ADAL" clId="{C1817A05-1891-40E1-8725-9685954323B9}" dt="2019-10-15T12:09:30.858" v="597" actId="122"/>
          <ac:spMkLst>
            <pc:docMk/>
            <pc:sldMk cId="133955540" sldId="417"/>
            <ac:spMk id="6" creationId="{00000000-0000-0000-0000-000000000000}"/>
          </ac:spMkLst>
        </pc:spChg>
        <pc:spChg chg="mod">
          <ac:chgData name="Michal Barylinski (PGS Software)" userId="453abb2a-d483-4a89-9e89-fa89b01ee68f" providerId="ADAL" clId="{C1817A05-1891-40E1-8725-9685954323B9}" dt="2019-10-15T12:13:14.274" v="710" actId="20577"/>
          <ac:spMkLst>
            <pc:docMk/>
            <pc:sldMk cId="133955540" sldId="417"/>
            <ac:spMk id="7" creationId="{00000000-0000-0000-0000-000000000000}"/>
          </ac:spMkLst>
        </pc:spChg>
        <pc:spChg chg="mod">
          <ac:chgData name="Michal Barylinski (PGS Software)" userId="453abb2a-d483-4a89-9e89-fa89b01ee68f" providerId="ADAL" clId="{C1817A05-1891-40E1-8725-9685954323B9}" dt="2019-10-15T12:17:15.689" v="836" actId="1036"/>
          <ac:spMkLst>
            <pc:docMk/>
            <pc:sldMk cId="133955540" sldId="417"/>
            <ac:spMk id="8" creationId="{00000000-0000-0000-0000-000000000000}"/>
          </ac:spMkLst>
        </pc:spChg>
        <pc:spChg chg="mod">
          <ac:chgData name="Michal Barylinski (PGS Software)" userId="453abb2a-d483-4a89-9e89-fa89b01ee68f" providerId="ADAL" clId="{C1817A05-1891-40E1-8725-9685954323B9}" dt="2019-10-15T12:17:15.689" v="836" actId="1036"/>
          <ac:spMkLst>
            <pc:docMk/>
            <pc:sldMk cId="133955540" sldId="417"/>
            <ac:spMk id="9" creationId="{00000000-0000-0000-0000-000000000000}"/>
          </ac:spMkLst>
        </pc:spChg>
        <pc:spChg chg="mod">
          <ac:chgData name="Michal Barylinski (PGS Software)" userId="453abb2a-d483-4a89-9e89-fa89b01ee68f" providerId="ADAL" clId="{C1817A05-1891-40E1-8725-9685954323B9}" dt="2019-10-15T12:17:15.689" v="836" actId="1036"/>
          <ac:spMkLst>
            <pc:docMk/>
            <pc:sldMk cId="133955540" sldId="417"/>
            <ac:spMk id="10" creationId="{00000000-0000-0000-0000-000000000000}"/>
          </ac:spMkLst>
        </pc:spChg>
        <pc:spChg chg="mod">
          <ac:chgData name="Michal Barylinski (PGS Software)" userId="453abb2a-d483-4a89-9e89-fa89b01ee68f" providerId="ADAL" clId="{C1817A05-1891-40E1-8725-9685954323B9}" dt="2019-10-15T12:17:15.689" v="836" actId="1036"/>
          <ac:spMkLst>
            <pc:docMk/>
            <pc:sldMk cId="133955540" sldId="417"/>
            <ac:spMk id="11" creationId="{00000000-0000-0000-0000-000000000000}"/>
          </ac:spMkLst>
        </pc:spChg>
        <pc:spChg chg="mod">
          <ac:chgData name="Michal Barylinski (PGS Software)" userId="453abb2a-d483-4a89-9e89-fa89b01ee68f" providerId="ADAL" clId="{C1817A05-1891-40E1-8725-9685954323B9}" dt="2019-10-15T12:04:21.056" v="474" actId="1036"/>
          <ac:spMkLst>
            <pc:docMk/>
            <pc:sldMk cId="133955540" sldId="417"/>
            <ac:spMk id="12" creationId="{00000000-0000-0000-0000-000000000000}"/>
          </ac:spMkLst>
        </pc:spChg>
        <pc:spChg chg="mod">
          <ac:chgData name="Michal Barylinski (PGS Software)" userId="453abb2a-d483-4a89-9e89-fa89b01ee68f" providerId="ADAL" clId="{C1817A05-1891-40E1-8725-9685954323B9}" dt="2019-10-15T12:04:21.056" v="474" actId="1036"/>
          <ac:spMkLst>
            <pc:docMk/>
            <pc:sldMk cId="133955540" sldId="417"/>
            <ac:spMk id="13" creationId="{00000000-0000-0000-0000-000000000000}"/>
          </ac:spMkLst>
        </pc:spChg>
        <pc:spChg chg="mod">
          <ac:chgData name="Michal Barylinski (PGS Software)" userId="453abb2a-d483-4a89-9e89-fa89b01ee68f" providerId="ADAL" clId="{C1817A05-1891-40E1-8725-9685954323B9}" dt="2019-10-15T12:04:21.056" v="474" actId="1036"/>
          <ac:spMkLst>
            <pc:docMk/>
            <pc:sldMk cId="133955540" sldId="417"/>
            <ac:spMk id="14" creationId="{00000000-0000-0000-0000-000000000000}"/>
          </ac:spMkLst>
        </pc:spChg>
        <pc:spChg chg="mod">
          <ac:chgData name="Michal Barylinski (PGS Software)" userId="453abb2a-d483-4a89-9e89-fa89b01ee68f" providerId="ADAL" clId="{C1817A05-1891-40E1-8725-9685954323B9}" dt="2019-10-15T12:04:21.056" v="474" actId="1036"/>
          <ac:spMkLst>
            <pc:docMk/>
            <pc:sldMk cId="133955540" sldId="417"/>
            <ac:spMk id="15" creationId="{00000000-0000-0000-0000-000000000000}"/>
          </ac:spMkLst>
        </pc:spChg>
        <pc:spChg chg="del mod">
          <ac:chgData name="Michal Barylinski (PGS Software)" userId="453abb2a-d483-4a89-9e89-fa89b01ee68f" providerId="ADAL" clId="{C1817A05-1891-40E1-8725-9685954323B9}" dt="2019-10-15T12:07:31.845" v="573" actId="478"/>
          <ac:spMkLst>
            <pc:docMk/>
            <pc:sldMk cId="133955540" sldId="417"/>
            <ac:spMk id="16" creationId="{00000000-0000-0000-0000-000000000000}"/>
          </ac:spMkLst>
        </pc:spChg>
        <pc:spChg chg="del mod">
          <ac:chgData name="Michal Barylinski (PGS Software)" userId="453abb2a-d483-4a89-9e89-fa89b01ee68f" providerId="ADAL" clId="{C1817A05-1891-40E1-8725-9685954323B9}" dt="2019-10-15T12:07:29.681" v="572" actId="478"/>
          <ac:spMkLst>
            <pc:docMk/>
            <pc:sldMk cId="133955540" sldId="417"/>
            <ac:spMk id="17" creationId="{00000000-0000-0000-0000-000000000000}"/>
          </ac:spMkLst>
        </pc:spChg>
        <pc:spChg chg="del mod">
          <ac:chgData name="Michal Barylinski (PGS Software)" userId="453abb2a-d483-4a89-9e89-fa89b01ee68f" providerId="ADAL" clId="{C1817A05-1891-40E1-8725-9685954323B9}" dt="2019-10-15T12:07:25.153" v="570" actId="478"/>
          <ac:spMkLst>
            <pc:docMk/>
            <pc:sldMk cId="133955540" sldId="417"/>
            <ac:spMk id="18" creationId="{00000000-0000-0000-0000-000000000000}"/>
          </ac:spMkLst>
        </pc:spChg>
        <pc:spChg chg="del mod">
          <ac:chgData name="Michal Barylinski (PGS Software)" userId="453abb2a-d483-4a89-9e89-fa89b01ee68f" providerId="ADAL" clId="{C1817A05-1891-40E1-8725-9685954323B9}" dt="2019-10-15T12:07:27.828" v="571" actId="478"/>
          <ac:spMkLst>
            <pc:docMk/>
            <pc:sldMk cId="133955540" sldId="417"/>
            <ac:spMk id="19" creationId="{00000000-0000-0000-0000-000000000000}"/>
          </ac:spMkLst>
        </pc:spChg>
        <pc:spChg chg="add mod">
          <ac:chgData name="Michal Barylinski (PGS Software)" userId="453abb2a-d483-4a89-9e89-fa89b01ee68f" providerId="ADAL" clId="{C1817A05-1891-40E1-8725-9685954323B9}" dt="2019-10-15T12:18:24.185" v="868" actId="1035"/>
          <ac:spMkLst>
            <pc:docMk/>
            <pc:sldMk cId="133955540" sldId="417"/>
            <ac:spMk id="22" creationId="{7C06987E-AE65-472F-8C3A-0B29ED7C30B1}"/>
          </ac:spMkLst>
        </pc:spChg>
        <pc:cxnChg chg="add mod">
          <ac:chgData name="Michal Barylinski (PGS Software)" userId="453abb2a-d483-4a89-9e89-fa89b01ee68f" providerId="ADAL" clId="{C1817A05-1891-40E1-8725-9685954323B9}" dt="2019-10-15T12:17:47.482" v="840" actId="1035"/>
          <ac:cxnSpMkLst>
            <pc:docMk/>
            <pc:sldMk cId="133955540" sldId="417"/>
            <ac:cxnSpMk id="21" creationId="{71523A25-072E-4C64-BD2A-ABE0461CF8F3}"/>
          </ac:cxnSpMkLst>
        </pc:cxnChg>
      </pc:sldChg>
      <pc:sldChg chg="addSp delSp modSp add">
        <pc:chgData name="Michal Barylinski (PGS Software)" userId="453abb2a-d483-4a89-9e89-fa89b01ee68f" providerId="ADAL" clId="{C1817A05-1891-40E1-8725-9685954323B9}" dt="2019-10-15T12:01:10.574" v="387" actId="114"/>
        <pc:sldMkLst>
          <pc:docMk/>
          <pc:sldMk cId="20380027" sldId="449"/>
        </pc:sldMkLst>
        <pc:spChg chg="add del mod">
          <ac:chgData name="Michal Barylinski (PGS Software)" userId="453abb2a-d483-4a89-9e89-fa89b01ee68f" providerId="ADAL" clId="{C1817A05-1891-40E1-8725-9685954323B9}" dt="2019-10-15T12:00:46.707" v="384" actId="478"/>
          <ac:spMkLst>
            <pc:docMk/>
            <pc:sldMk cId="20380027" sldId="449"/>
            <ac:spMk id="3" creationId="{88B431D4-F6D2-4000-8772-B020601C7CBF}"/>
          </ac:spMkLst>
        </pc:spChg>
        <pc:spChg chg="mod">
          <ac:chgData name="Michal Barylinski (PGS Software)" userId="453abb2a-d483-4a89-9e89-fa89b01ee68f" providerId="ADAL" clId="{C1817A05-1891-40E1-8725-9685954323B9}" dt="2019-10-15T11:59:04.477" v="351" actId="14100"/>
          <ac:spMkLst>
            <pc:docMk/>
            <pc:sldMk cId="20380027" sldId="449"/>
            <ac:spMk id="9" creationId="{00000000-0000-0000-0000-000000000000}"/>
          </ac:spMkLst>
        </pc:spChg>
        <pc:spChg chg="mod">
          <ac:chgData name="Michal Barylinski (PGS Software)" userId="453abb2a-d483-4a89-9e89-fa89b01ee68f" providerId="ADAL" clId="{C1817A05-1891-40E1-8725-9685954323B9}" dt="2019-10-15T12:01:01.235" v="385" actId="2711"/>
          <ac:spMkLst>
            <pc:docMk/>
            <pc:sldMk cId="20380027" sldId="449"/>
            <ac:spMk id="10" creationId="{00000000-0000-0000-0000-000000000000}"/>
          </ac:spMkLst>
        </pc:spChg>
        <pc:spChg chg="mod">
          <ac:chgData name="Michal Barylinski (PGS Software)" userId="453abb2a-d483-4a89-9e89-fa89b01ee68f" providerId="ADAL" clId="{C1817A05-1891-40E1-8725-9685954323B9}" dt="2019-10-15T12:01:10.574" v="387" actId="114"/>
          <ac:spMkLst>
            <pc:docMk/>
            <pc:sldMk cId="20380027" sldId="449"/>
            <ac:spMk id="11" creationId="{00000000-0000-0000-0000-000000000000}"/>
          </ac:spMkLst>
        </pc:spChg>
        <pc:spChg chg="mod">
          <ac:chgData name="Michal Barylinski (PGS Software)" userId="453abb2a-d483-4a89-9e89-fa89b01ee68f" providerId="ADAL" clId="{C1817A05-1891-40E1-8725-9685954323B9}" dt="2019-10-15T12:00:23.245" v="372" actId="20577"/>
          <ac:spMkLst>
            <pc:docMk/>
            <pc:sldMk cId="20380027" sldId="449"/>
            <ac:spMk id="12" creationId="{00000000-0000-0000-0000-000000000000}"/>
          </ac:spMkLst>
        </pc:spChg>
        <pc:spChg chg="mod">
          <ac:chgData name="Michal Barylinski (PGS Software)" userId="453abb2a-d483-4a89-9e89-fa89b01ee68f" providerId="ADAL" clId="{C1817A05-1891-40E1-8725-9685954323B9}" dt="2019-10-15T12:00:34.822" v="380" actId="20577"/>
          <ac:spMkLst>
            <pc:docMk/>
            <pc:sldMk cId="20380027" sldId="449"/>
            <ac:spMk id="13" creationId="{00000000-0000-0000-0000-000000000000}"/>
          </ac:spMkLst>
        </pc:spChg>
        <pc:spChg chg="mod">
          <ac:chgData name="Michal Barylinski (PGS Software)" userId="453abb2a-d483-4a89-9e89-fa89b01ee68f" providerId="ADAL" clId="{C1817A05-1891-40E1-8725-9685954323B9}" dt="2019-10-15T12:00:39.247" v="382" actId="20577"/>
          <ac:spMkLst>
            <pc:docMk/>
            <pc:sldMk cId="20380027" sldId="449"/>
            <ac:spMk id="14" creationId="{00000000-0000-0000-0000-000000000000}"/>
          </ac:spMkLst>
        </pc:spChg>
        <pc:spChg chg="del">
          <ac:chgData name="Michal Barylinski (PGS Software)" userId="453abb2a-d483-4a89-9e89-fa89b01ee68f" providerId="ADAL" clId="{C1817A05-1891-40E1-8725-9685954323B9}" dt="2019-10-15T12:00:43.400" v="383" actId="478"/>
          <ac:spMkLst>
            <pc:docMk/>
            <pc:sldMk cId="20380027" sldId="449"/>
            <ac:spMk id="15" creationId="{00000000-0000-0000-0000-000000000000}"/>
          </ac:spMkLst>
        </pc:spChg>
      </pc:sldChg>
      <pc:sldChg chg="addSp delSp modSp add delAnim modAnim">
        <pc:chgData name="Michal Barylinski (PGS Software)" userId="453abb2a-d483-4a89-9e89-fa89b01ee68f" providerId="ADAL" clId="{C1817A05-1891-40E1-8725-9685954323B9}" dt="2019-10-15T12:35:48.560" v="958"/>
        <pc:sldMkLst>
          <pc:docMk/>
          <pc:sldMk cId="20609964" sldId="458"/>
        </pc:sldMkLst>
        <pc:spChg chg="mod">
          <ac:chgData name="Michal Barylinski (PGS Software)" userId="453abb2a-d483-4a89-9e89-fa89b01ee68f" providerId="ADAL" clId="{C1817A05-1891-40E1-8725-9685954323B9}" dt="2019-10-15T12:02:07.515" v="424" actId="6549"/>
          <ac:spMkLst>
            <pc:docMk/>
            <pc:sldMk cId="20609964" sldId="458"/>
            <ac:spMk id="3" creationId="{00000000-0000-0000-0000-000000000000}"/>
          </ac:spMkLst>
        </pc:spChg>
        <pc:spChg chg="del">
          <ac:chgData name="Michal Barylinski (PGS Software)" userId="453abb2a-d483-4a89-9e89-fa89b01ee68f" providerId="ADAL" clId="{C1817A05-1891-40E1-8725-9685954323B9}" dt="2019-10-14T14:58:04.443" v="315" actId="478"/>
          <ac:spMkLst>
            <pc:docMk/>
            <pc:sldMk cId="20609964" sldId="458"/>
            <ac:spMk id="4" creationId="{00000000-0000-0000-0000-000000000000}"/>
          </ac:spMkLst>
        </pc:spChg>
        <pc:spChg chg="add mod">
          <ac:chgData name="Michal Barylinski (PGS Software)" userId="453abb2a-d483-4a89-9e89-fa89b01ee68f" providerId="ADAL" clId="{C1817A05-1891-40E1-8725-9685954323B9}" dt="2019-10-15T12:30:10.500" v="925" actId="1076"/>
          <ac:spMkLst>
            <pc:docMk/>
            <pc:sldMk cId="20609964" sldId="458"/>
            <ac:spMk id="4" creationId="{B052A47F-9CEA-4FEB-BE0B-B0DD8B57324B}"/>
          </ac:spMkLst>
        </pc:spChg>
        <pc:spChg chg="add del mod">
          <ac:chgData name="Michal Barylinski (PGS Software)" userId="453abb2a-d483-4a89-9e89-fa89b01ee68f" providerId="ADAL" clId="{C1817A05-1891-40E1-8725-9685954323B9}" dt="2019-10-15T12:34:58.378" v="944" actId="478"/>
          <ac:spMkLst>
            <pc:docMk/>
            <pc:sldMk cId="20609964" sldId="458"/>
            <ac:spMk id="6" creationId="{639FBE90-9B7E-49EA-96B2-2B94919DBF53}"/>
          </ac:spMkLst>
        </pc:spChg>
        <pc:spChg chg="add mod">
          <ac:chgData name="Michal Barylinski (PGS Software)" userId="453abb2a-d483-4a89-9e89-fa89b01ee68f" providerId="ADAL" clId="{C1817A05-1891-40E1-8725-9685954323B9}" dt="2019-10-15T12:35:01.818" v="945" actId="1076"/>
          <ac:spMkLst>
            <pc:docMk/>
            <pc:sldMk cId="20609964" sldId="458"/>
            <ac:spMk id="7" creationId="{412777F2-2687-4CA0-9A7F-E91CE15554E3}"/>
          </ac:spMkLst>
        </pc:spChg>
        <pc:spChg chg="add del">
          <ac:chgData name="Michal Barylinski (PGS Software)" userId="453abb2a-d483-4a89-9e89-fa89b01ee68f" providerId="ADAL" clId="{C1817A05-1891-40E1-8725-9685954323B9}" dt="2019-10-15T12:28:07.628" v="904"/>
          <ac:spMkLst>
            <pc:docMk/>
            <pc:sldMk cId="20609964" sldId="458"/>
            <ac:spMk id="8" creationId="{332F97C2-D619-4577-8A5F-3435C39C94A7}"/>
          </ac:spMkLst>
        </pc:spChg>
        <pc:spChg chg="add del mod">
          <ac:chgData name="Michal Barylinski (PGS Software)" userId="453abb2a-d483-4a89-9e89-fa89b01ee68f" providerId="ADAL" clId="{C1817A05-1891-40E1-8725-9685954323B9}" dt="2019-10-15T12:34:46.425" v="942" actId="478"/>
          <ac:spMkLst>
            <pc:docMk/>
            <pc:sldMk cId="20609964" sldId="458"/>
            <ac:spMk id="10" creationId="{7228AB26-77F7-48F0-BC4E-39FA5C9BF78C}"/>
          </ac:spMkLst>
        </pc:spChg>
        <pc:picChg chg="add del mod">
          <ac:chgData name="Michal Barylinski (PGS Software)" userId="453abb2a-d483-4a89-9e89-fa89b01ee68f" providerId="ADAL" clId="{C1817A05-1891-40E1-8725-9685954323B9}" dt="2019-10-15T12:34:42.691" v="940" actId="478"/>
          <ac:picMkLst>
            <pc:docMk/>
            <pc:sldMk cId="20609964" sldId="458"/>
            <ac:picMk id="5" creationId="{DAD20F7E-337C-4114-896E-546B637F771B}"/>
          </ac:picMkLst>
        </pc:picChg>
        <pc:picChg chg="add mod">
          <ac:chgData name="Michal Barylinski (PGS Software)" userId="453abb2a-d483-4a89-9e89-fa89b01ee68f" providerId="ADAL" clId="{C1817A05-1891-40E1-8725-9685954323B9}" dt="2019-10-15T12:33:25.867" v="938" actId="167"/>
          <ac:picMkLst>
            <pc:docMk/>
            <pc:sldMk cId="20609964" sldId="458"/>
            <ac:picMk id="1026" creationId="{C71E3CF0-3157-4EDA-BBC8-CB1080249F7A}"/>
          </ac:picMkLst>
        </pc:picChg>
      </pc:sldChg>
      <pc:sldChg chg="delSp modSp add delAnim modAnim">
        <pc:chgData name="Michal Barylinski (PGS Software)" userId="453abb2a-d483-4a89-9e89-fa89b01ee68f" providerId="ADAL" clId="{C1817A05-1891-40E1-8725-9685954323B9}" dt="2019-10-15T14:53:22.544" v="959"/>
        <pc:sldMkLst>
          <pc:docMk/>
          <pc:sldMk cId="410917552" sldId="459"/>
        </pc:sldMkLst>
        <pc:spChg chg="del mod">
          <ac:chgData name="Michal Barylinski (PGS Software)" userId="453abb2a-d483-4a89-9e89-fa89b01ee68f" providerId="ADAL" clId="{C1817A05-1891-40E1-8725-9685954323B9}" dt="2019-10-15T12:35:28.149" v="952" actId="478"/>
          <ac:spMkLst>
            <pc:docMk/>
            <pc:sldMk cId="410917552" sldId="459"/>
            <ac:spMk id="4" creationId="{B052A47F-9CEA-4FEB-BE0B-B0DD8B57324B}"/>
          </ac:spMkLst>
        </pc:spChg>
        <pc:spChg chg="del mod">
          <ac:chgData name="Michal Barylinski (PGS Software)" userId="453abb2a-d483-4a89-9e89-fa89b01ee68f" providerId="ADAL" clId="{C1817A05-1891-40E1-8725-9685954323B9}" dt="2019-10-15T12:35:13.119" v="947" actId="478"/>
          <ac:spMkLst>
            <pc:docMk/>
            <pc:sldMk cId="410917552" sldId="459"/>
            <ac:spMk id="7" creationId="{412777F2-2687-4CA0-9A7F-E91CE15554E3}"/>
          </ac:spMkLst>
        </pc:spChg>
        <pc:spChg chg="ord">
          <ac:chgData name="Michal Barylinski (PGS Software)" userId="453abb2a-d483-4a89-9e89-fa89b01ee68f" providerId="ADAL" clId="{C1817A05-1891-40E1-8725-9685954323B9}" dt="2019-10-15T12:35:24.966" v="950" actId="167"/>
          <ac:spMkLst>
            <pc:docMk/>
            <pc:sldMk cId="410917552" sldId="459"/>
            <ac:spMk id="10" creationId="{7228AB26-77F7-48F0-BC4E-39FA5C9BF78C}"/>
          </ac:spMkLst>
        </pc:spChg>
        <pc:picChg chg="ord">
          <ac:chgData name="Michal Barylinski (PGS Software)" userId="453abb2a-d483-4a89-9e89-fa89b01ee68f" providerId="ADAL" clId="{C1817A05-1891-40E1-8725-9685954323B9}" dt="2019-10-15T12:35:18.820" v="948" actId="167"/>
          <ac:picMkLst>
            <pc:docMk/>
            <pc:sldMk cId="410917552" sldId="459"/>
            <ac:picMk id="5" creationId="{DAD20F7E-337C-4114-896E-546B637F771B}"/>
          </ac:picMkLst>
        </pc:picChg>
        <pc:picChg chg="del">
          <ac:chgData name="Michal Barylinski (PGS Software)" userId="453abb2a-d483-4a89-9e89-fa89b01ee68f" providerId="ADAL" clId="{C1817A05-1891-40E1-8725-9685954323B9}" dt="2019-10-15T12:35:20.576" v="949" actId="478"/>
          <ac:picMkLst>
            <pc:docMk/>
            <pc:sldMk cId="410917552" sldId="459"/>
            <ac:picMk id="1026" creationId="{C71E3CF0-3157-4EDA-BBC8-CB1080249F7A}"/>
          </ac:picMkLst>
        </pc:picChg>
      </pc:sldChg>
    </pc:docChg>
  </pc:docChgLst>
  <pc:docChgLst>
    <pc:chgData name="Michal Barylinski (PGS Software)" userId="S::mbarylinski@pgs-soft.com::453abb2a-d483-4a89-9e89-fa89b01ee68f" providerId="AD" clId="Web-{352BF481-A2CC-C4BF-84E1-2F9BEFC47B86}"/>
    <pc:docChg chg="delSld modSld">
      <pc:chgData name="Michal Barylinski (PGS Software)" userId="S::mbarylinski@pgs-soft.com::453abb2a-d483-4a89-9e89-fa89b01ee68f" providerId="AD" clId="Web-{352BF481-A2CC-C4BF-84E1-2F9BEFC47B86}" dt="2019-10-15T14:22:13.551" v="3"/>
      <pc:docMkLst>
        <pc:docMk/>
      </pc:docMkLst>
      <pc:sldChg chg="del">
        <pc:chgData name="Michal Barylinski (PGS Software)" userId="S::mbarylinski@pgs-soft.com::453abb2a-d483-4a89-9e89-fa89b01ee68f" providerId="AD" clId="Web-{352BF481-A2CC-C4BF-84E1-2F9BEFC47B86}" dt="2019-10-15T14:22:13.551" v="3"/>
        <pc:sldMkLst>
          <pc:docMk/>
          <pc:sldMk cId="20609964" sldId="458"/>
        </pc:sldMkLst>
      </pc:sldChg>
      <pc:sldChg chg="delSp addAnim modAnim">
        <pc:chgData name="Michal Barylinski (PGS Software)" userId="S::mbarylinski@pgs-soft.com::453abb2a-d483-4a89-9e89-fa89b01ee68f" providerId="AD" clId="Web-{352BF481-A2CC-C4BF-84E1-2F9BEFC47B86}" dt="2019-10-15T14:22:11.862" v="2"/>
        <pc:sldMkLst>
          <pc:docMk/>
          <pc:sldMk cId="410917552" sldId="459"/>
        </pc:sldMkLst>
        <pc:spChg chg="del">
          <ac:chgData name="Michal Barylinski (PGS Software)" userId="S::mbarylinski@pgs-soft.com::453abb2a-d483-4a89-9e89-fa89b01ee68f" providerId="AD" clId="Web-{352BF481-A2CC-C4BF-84E1-2F9BEFC47B86}" dt="2019-10-15T14:22:11.862" v="2"/>
          <ac:spMkLst>
            <pc:docMk/>
            <pc:sldMk cId="410917552" sldId="459"/>
            <ac:spMk id="10" creationId="{7228AB26-77F7-48F0-BC4E-39FA5C9BF7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D1B3A-E4DE-0F44-B4A4-101987DE24FC}" type="datetimeFigureOut">
              <a:rPr lang="en-US" smtClean="0"/>
              <a:t>10/15/2019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4143C5-8A36-6547-B70A-C845B9C1D821}" type="slidenum">
              <a:rPr lang="en-US" smtClean="0"/>
              <a:t>‹#›</a:t>
            </a:fld>
            <a:endParaRPr lang="en-US"/>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7CB9B-27F9-BD41-BF86-C637AA15812F}" type="datetimeFigureOut">
              <a:rPr lang="en-US" smtClean="0"/>
              <a:t>10/15/2019</a:t>
            </a:fld>
            <a:endParaRPr lang="en-US"/>
          </a:p>
        </p:txBody>
      </p:sp>
      <p:sp>
        <p:nvSpPr>
          <p:cNvPr id="4" name="Slide Image Placeholder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91645-9184-3A4A-87C1-8CEB40295A37}" type="slidenum">
              <a:rPr lang="en-US" smtClean="0"/>
              <a:t>‹#›</a:t>
            </a:fld>
            <a:endParaRPr lang="en-US"/>
          </a:p>
        </p:txBody>
      </p:sp>
    </p:spTree>
    <p:extLst>
      <p:ext uri="{BB962C8B-B14F-4D97-AF65-F5344CB8AC3E}">
        <p14:creationId xmlns:p14="http://schemas.microsoft.com/office/powerpoint/2010/main" val="152177320"/>
      </p:ext>
    </p:extLst>
  </p:cSld>
  <p:clrMap bg1="lt1" tx1="dk1" bg2="lt2" tx2="dk2" accent1="accent1" accent2="accent2" accent3="accent3" accent4="accent4" accent5="accent5" accent6="accent6" hlink="hlink" folHlink="folHlink"/>
  <p:notesStyle>
    <a:lvl1pPr marL="0" algn="l" defTabSz="1827154" rtl="0" eaLnBrk="1" latinLnBrk="0" hangingPunct="1">
      <a:defRPr sz="2398" kern="1200">
        <a:solidFill>
          <a:schemeClr val="tx1"/>
        </a:solidFill>
        <a:latin typeface="+mn-lt"/>
        <a:ea typeface="+mn-ea"/>
        <a:cs typeface="+mn-cs"/>
      </a:defRPr>
    </a:lvl1pPr>
    <a:lvl2pPr marL="913577" algn="l" defTabSz="1827154" rtl="0" eaLnBrk="1" latinLnBrk="0" hangingPunct="1">
      <a:defRPr sz="2398" kern="1200">
        <a:solidFill>
          <a:schemeClr val="tx1"/>
        </a:solidFill>
        <a:latin typeface="+mn-lt"/>
        <a:ea typeface="+mn-ea"/>
        <a:cs typeface="+mn-cs"/>
      </a:defRPr>
    </a:lvl2pPr>
    <a:lvl3pPr marL="1827154" algn="l" defTabSz="1827154" rtl="0" eaLnBrk="1" latinLnBrk="0" hangingPunct="1">
      <a:defRPr sz="2398" kern="1200">
        <a:solidFill>
          <a:schemeClr val="tx1"/>
        </a:solidFill>
        <a:latin typeface="+mn-lt"/>
        <a:ea typeface="+mn-ea"/>
        <a:cs typeface="+mn-cs"/>
      </a:defRPr>
    </a:lvl3pPr>
    <a:lvl4pPr marL="2740731" algn="l" defTabSz="1827154" rtl="0" eaLnBrk="1" latinLnBrk="0" hangingPunct="1">
      <a:defRPr sz="2398" kern="1200">
        <a:solidFill>
          <a:schemeClr val="tx1"/>
        </a:solidFill>
        <a:latin typeface="+mn-lt"/>
        <a:ea typeface="+mn-ea"/>
        <a:cs typeface="+mn-cs"/>
      </a:defRPr>
    </a:lvl4pPr>
    <a:lvl5pPr marL="3654308" algn="l" defTabSz="1827154" rtl="0" eaLnBrk="1" latinLnBrk="0" hangingPunct="1">
      <a:defRPr sz="2398" kern="1200">
        <a:solidFill>
          <a:schemeClr val="tx1"/>
        </a:solidFill>
        <a:latin typeface="+mn-lt"/>
        <a:ea typeface="+mn-ea"/>
        <a:cs typeface="+mn-cs"/>
      </a:defRPr>
    </a:lvl5pPr>
    <a:lvl6pPr marL="4567885" algn="l" defTabSz="1827154" rtl="0" eaLnBrk="1" latinLnBrk="0" hangingPunct="1">
      <a:defRPr sz="2398" kern="1200">
        <a:solidFill>
          <a:schemeClr val="tx1"/>
        </a:solidFill>
        <a:latin typeface="+mn-lt"/>
        <a:ea typeface="+mn-ea"/>
        <a:cs typeface="+mn-cs"/>
      </a:defRPr>
    </a:lvl6pPr>
    <a:lvl7pPr marL="5481462" algn="l" defTabSz="1827154" rtl="0" eaLnBrk="1" latinLnBrk="0" hangingPunct="1">
      <a:defRPr sz="2398" kern="1200">
        <a:solidFill>
          <a:schemeClr val="tx1"/>
        </a:solidFill>
        <a:latin typeface="+mn-lt"/>
        <a:ea typeface="+mn-ea"/>
        <a:cs typeface="+mn-cs"/>
      </a:defRPr>
    </a:lvl7pPr>
    <a:lvl8pPr marL="6395039" algn="l" defTabSz="1827154" rtl="0" eaLnBrk="1" latinLnBrk="0" hangingPunct="1">
      <a:defRPr sz="2398" kern="1200">
        <a:solidFill>
          <a:schemeClr val="tx1"/>
        </a:solidFill>
        <a:latin typeface="+mn-lt"/>
        <a:ea typeface="+mn-ea"/>
        <a:cs typeface="+mn-cs"/>
      </a:defRPr>
    </a:lvl8pPr>
    <a:lvl9pPr marL="7308616" algn="l" defTabSz="1827154" rtl="0" eaLnBrk="1" latinLnBrk="0" hangingPunct="1">
      <a:defRPr sz="23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1.xml"/><Relationship Id="rId4" Type="http://schemas.openxmlformats.org/officeDocument/2006/relationships/image" Target="../media/image23.emf"/></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www.pgs-sof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bg>
      <p:bgPr>
        <a:solidFill>
          <a:srgbClr val="FF762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1600" y="5490000"/>
            <a:ext cx="20737513" cy="1842385"/>
          </a:xfrm>
          <a:prstGeom prst="rect">
            <a:avLst/>
          </a:prstGeom>
        </p:spPr>
        <p:txBody>
          <a:bodyPr anchor="b">
            <a:noAutofit/>
          </a:bodyPr>
          <a:lstStyle>
            <a:lvl1pPr algn="ctr">
              <a:defRPr sz="12000" b="1" i="0">
                <a:solidFill>
                  <a:schemeClr val="bg1"/>
                </a:solidFill>
                <a:latin typeface="Arial" charset="0"/>
                <a:ea typeface="Arial" charset="0"/>
                <a:cs typeface="Arial" charset="0"/>
              </a:defRPr>
            </a:lvl1pPr>
          </a:lstStyle>
          <a:p>
            <a:r>
              <a:rPr lang="en-US"/>
              <a:t>Talk Title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02974" y="1183065"/>
            <a:ext cx="4175424" cy="2778740"/>
          </a:xfrm>
          <a:prstGeom prst="rect">
            <a:avLst/>
          </a:prstGeom>
        </p:spPr>
      </p:pic>
      <p:sp>
        <p:nvSpPr>
          <p:cNvPr id="13" name="Subtitle"/>
          <p:cNvSpPr>
            <a:spLocks noGrp="1"/>
          </p:cNvSpPr>
          <p:nvPr>
            <p:ph type="body" sz="quarter" idx="17" hasCustomPrompt="1"/>
          </p:nvPr>
        </p:nvSpPr>
        <p:spPr>
          <a:xfrm>
            <a:off x="1821600" y="11505600"/>
            <a:ext cx="2073836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800" b="1" i="0" spc="-48">
                <a:solidFill>
                  <a:schemeClr val="bg1"/>
                </a:solidFill>
                <a:latin typeface="Arial" charset="0"/>
                <a:ea typeface="Arial" charset="0"/>
                <a:cs typeface="Arial" charset="0"/>
              </a:defRPr>
            </a:lvl1pPr>
          </a:lstStyle>
          <a:p>
            <a:r>
              <a:rPr lang="en-US"/>
              <a:t>SPEAKER NAME  ·  SPEAKER TITLE  ·  @SOCIALMEDIA</a:t>
            </a:r>
          </a:p>
        </p:txBody>
      </p:sp>
      <p:sp>
        <p:nvSpPr>
          <p:cNvPr id="16" name="Subtitle"/>
          <p:cNvSpPr>
            <a:spLocks noGrp="1"/>
          </p:cNvSpPr>
          <p:nvPr>
            <p:ph type="body" sz="quarter" idx="18" hasCustomPrompt="1"/>
          </p:nvPr>
        </p:nvSpPr>
        <p:spPr>
          <a:xfrm>
            <a:off x="1822450" y="7452000"/>
            <a:ext cx="20737513" cy="830997"/>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48">
                <a:solidFill>
                  <a:schemeClr val="bg1"/>
                </a:solidFill>
                <a:latin typeface="Arial" charset="0"/>
                <a:ea typeface="Arial" charset="0"/>
                <a:cs typeface="Arial" charset="0"/>
              </a:defRPr>
            </a:lvl1pPr>
          </a:lstStyle>
          <a:p>
            <a:r>
              <a:rPr lang="en-US"/>
              <a:t>Subtitle</a:t>
            </a:r>
          </a:p>
        </p:txBody>
      </p:sp>
      <p:sp>
        <p:nvSpPr>
          <p:cNvPr id="8" name="Rectangle"/>
          <p:cNvSpPr>
            <a:spLocks noGrp="1" noChangeAspect="1"/>
          </p:cNvSpPr>
          <p:nvPr>
            <p:ph type="body" sz="quarter" idx="24" hasCustomPrompt="1"/>
          </p:nvPr>
        </p:nvSpPr>
        <p:spPr>
          <a:xfrm>
            <a:off x="11278800" y="9387535"/>
            <a:ext cx="1800000" cy="1800000"/>
          </a:xfrm>
          <a:prstGeom prst="roundRect">
            <a:avLst>
              <a:gd name="adj" fmla="val 0"/>
            </a:avLst>
          </a:prstGeom>
          <a:noFill/>
          <a:ln w="12700">
            <a:solidFill>
              <a:schemeClr val="bg1"/>
            </a:solidFill>
          </a:ln>
        </p:spPr>
        <p:txBody>
          <a:bodyPr lIns="720000" tIns="720000" rIns="720000" bIns="720000" anchor="t">
            <a:noAutofit/>
          </a:bodyPr>
          <a:lstStyle>
            <a:lvl1pPr marL="0" indent="0" algn="l" defTabSz="825500">
              <a:spcBef>
                <a:spcPts val="0"/>
              </a:spcBef>
              <a:buSzTx/>
              <a:buNone/>
              <a:defRPr sz="6000" b="0" i="0" spc="-24" baseline="0">
                <a:solidFill>
                  <a:schemeClr val="accent2">
                    <a:hueOff val="-11349316"/>
                    <a:satOff val="-100000"/>
                    <a:lumOff val="-34701"/>
                  </a:schemeClr>
                </a:solidFill>
                <a:latin typeface="Arial" charset="0"/>
                <a:ea typeface="Arial" charset="0"/>
                <a:cs typeface="Arial" charset="0"/>
              </a:defRPr>
            </a:lvl1pPr>
          </a:lstStyle>
          <a:p>
            <a:pPr algn="l"/>
            <a:r>
              <a:rPr lang="en-US" sz="3600" b="0" i="0">
                <a:solidFill>
                  <a:srgbClr val="141414"/>
                </a:solidFill>
                <a:latin typeface="Arial" charset="0"/>
                <a:ea typeface="Arial" charset="0"/>
                <a:cs typeface="Arial" charset="0"/>
              </a:rPr>
              <a:t> </a:t>
            </a:r>
          </a:p>
        </p:txBody>
      </p:sp>
      <p:sp>
        <p:nvSpPr>
          <p:cNvPr id="12" name="yoda.jpg"/>
          <p:cNvSpPr>
            <a:spLocks noGrp="1"/>
          </p:cNvSpPr>
          <p:nvPr>
            <p:ph type="pic" sz="quarter" idx="16" hasCustomPrompt="1"/>
          </p:nvPr>
        </p:nvSpPr>
        <p:spPr>
          <a:xfrm>
            <a:off x="11418290" y="9523366"/>
            <a:ext cx="1547420" cy="1547420"/>
          </a:xfrm>
          <a:prstGeom prst="rect">
            <a:avLst/>
          </a:prstGeom>
          <a:blipFill>
            <a:blip r:embed="rId3"/>
            <a:stretch>
              <a:fillRect/>
            </a:stretch>
          </a:blipFill>
        </p:spPr>
        <p:txBody>
          <a:bodyPr lIns="91439" tIns="45719" rIns="91439" bIns="45719" anchor="t">
            <a:noAutofit/>
          </a:bodyPr>
          <a:lstStyle>
            <a:lvl1pPr marL="0" indent="0">
              <a:buFontTx/>
              <a:buNone/>
              <a:defRPr sz="1000">
                <a:latin typeface="Arial" charset="0"/>
                <a:ea typeface="Arial" charset="0"/>
                <a:cs typeface="Arial" charset="0"/>
              </a:defRPr>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right">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5B73964F-CE09-8F47-A7C0-052ECE2861A3}"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Watch - details">
    <p:bg>
      <p:bgPr>
        <a:solidFill>
          <a:srgbClr val="FFFFFF"/>
        </a:solidFill>
        <a:effectLst/>
      </p:bgPr>
    </p:bg>
    <p:spTree>
      <p:nvGrpSpPr>
        <p:cNvPr id="1" name=""/>
        <p:cNvGrpSpPr/>
        <p:nvPr/>
      </p:nvGrpSpPr>
      <p:grpSpPr>
        <a:xfrm>
          <a:off x="0" y="0"/>
          <a:ext cx="0" cy="0"/>
          <a:chOff x="0" y="0"/>
          <a:chExt cx="0" cy="0"/>
        </a:xfrm>
      </p:grpSpPr>
      <p:pic>
        <p:nvPicPr>
          <p:cNvPr id="15"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814" y="1903472"/>
            <a:ext cx="7075076" cy="12859533"/>
          </a:xfrm>
          <a:prstGeom prst="rect">
            <a:avLst/>
          </a:prstGeom>
          <a:ln w="12700">
            <a:miter lim="400000"/>
          </a:ln>
          <a:effectLst>
            <a:outerShdw blurRad="38100" dir="5400000" rotWithShape="0">
              <a:srgbClr val="000000">
                <a:alpha val="50000"/>
              </a:srgbClr>
            </a:outerShdw>
          </a:effectLst>
        </p:spPr>
      </p:pic>
      <p:sp>
        <p:nvSpPr>
          <p:cNvPr id="16" name="yoda.jpg"/>
          <p:cNvSpPr>
            <a:spLocks noGrp="1" noChangeAspect="1"/>
          </p:cNvSpPr>
          <p:nvPr>
            <p:ph type="pic" sz="quarter" idx="16" hasCustomPrompt="1"/>
          </p:nvPr>
        </p:nvSpPr>
        <p:spPr>
          <a:xfrm>
            <a:off x="8976120" y="4658315"/>
            <a:ext cx="6141482" cy="7308000"/>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5" name="Subtitle"/>
          <p:cNvSpPr>
            <a:spLocks noGrp="1"/>
          </p:cNvSpPr>
          <p:nvPr>
            <p:ph type="body" sz="quarter" idx="21" hasCustomPrompt="1"/>
          </p:nvPr>
        </p:nvSpPr>
        <p:spPr>
          <a:xfrm>
            <a:off x="1606030" y="5689997"/>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8" name="Subtitle"/>
          <p:cNvSpPr>
            <a:spLocks noGrp="1"/>
          </p:cNvSpPr>
          <p:nvPr>
            <p:ph type="body" sz="quarter" idx="22" hasCustomPrompt="1"/>
          </p:nvPr>
        </p:nvSpPr>
        <p:spPr>
          <a:xfrm>
            <a:off x="1606030" y="10128359"/>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Line"/>
          <p:cNvSpPr>
            <a:spLocks noGrp="1"/>
          </p:cNvSpPr>
          <p:nvPr>
            <p:ph type="body" sz="quarter" idx="23" hasCustomPrompt="1"/>
          </p:nvPr>
        </p:nvSpPr>
        <p:spPr>
          <a:xfrm>
            <a:off x="6991779" y="6063104"/>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0" name="Line"/>
          <p:cNvSpPr>
            <a:spLocks noGrp="1"/>
          </p:cNvSpPr>
          <p:nvPr>
            <p:ph type="body" sz="quarter" idx="24" hasCustomPrompt="1"/>
          </p:nvPr>
        </p:nvSpPr>
        <p:spPr>
          <a:xfrm>
            <a:off x="6991779" y="11535712"/>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1" name="Subtitle"/>
          <p:cNvSpPr>
            <a:spLocks noGrp="1"/>
          </p:cNvSpPr>
          <p:nvPr>
            <p:ph type="body" sz="quarter" idx="25" hasCustomPrompt="1"/>
          </p:nvPr>
        </p:nvSpPr>
        <p:spPr>
          <a:xfrm>
            <a:off x="17592204" y="4917649"/>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2" name="Subtitle"/>
          <p:cNvSpPr>
            <a:spLocks noGrp="1"/>
          </p:cNvSpPr>
          <p:nvPr>
            <p:ph type="body" sz="quarter" idx="26" hasCustomPrompt="1"/>
          </p:nvPr>
        </p:nvSpPr>
        <p:spPr>
          <a:xfrm>
            <a:off x="17592204" y="9336271"/>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Line"/>
          <p:cNvSpPr>
            <a:spLocks noGrp="1"/>
          </p:cNvSpPr>
          <p:nvPr>
            <p:ph type="body" sz="quarter" idx="27" hasCustomPrompt="1"/>
          </p:nvPr>
        </p:nvSpPr>
        <p:spPr>
          <a:xfrm>
            <a:off x="14664553" y="5244882"/>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4" name="Line"/>
          <p:cNvSpPr>
            <a:spLocks noGrp="1"/>
          </p:cNvSpPr>
          <p:nvPr>
            <p:ph type="body" sz="quarter" idx="28" hasCustomPrompt="1"/>
          </p:nvPr>
        </p:nvSpPr>
        <p:spPr>
          <a:xfrm>
            <a:off x="12551246" y="10717490"/>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iWatch - nav flow">
    <p:bg>
      <p:bgPr>
        <a:solidFill>
          <a:srgbClr val="FFFFFF"/>
        </a:solidFill>
        <a:effectLst/>
      </p:bgPr>
    </p:bg>
    <p:spTree>
      <p:nvGrpSpPr>
        <p:cNvPr id="1" name=""/>
        <p:cNvGrpSpPr/>
        <p:nvPr/>
      </p:nvGrpSpPr>
      <p:grpSpPr>
        <a:xfrm>
          <a:off x="0" y="0"/>
          <a:ext cx="0" cy="0"/>
          <a:chOff x="0" y="0"/>
          <a:chExt cx="0" cy="0"/>
        </a:xfrm>
      </p:grpSpPr>
      <p:pic>
        <p:nvPicPr>
          <p:cNvPr id="11"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1200" y="2233177"/>
            <a:ext cx="4677416" cy="8501587"/>
          </a:xfrm>
          <a:prstGeom prst="rect">
            <a:avLst/>
          </a:prstGeom>
          <a:ln w="12700">
            <a:miter lim="400000"/>
          </a:ln>
          <a:effectLst>
            <a:outerShdw blurRad="38100" dir="5400000" rotWithShape="0">
              <a:srgbClr val="000000">
                <a:alpha val="50000"/>
              </a:srgbClr>
            </a:outerShdw>
          </a:effectLst>
        </p:spPr>
      </p:pic>
      <p:sp>
        <p:nvSpPr>
          <p:cNvPr id="12" name="yoda.jpg"/>
          <p:cNvSpPr>
            <a:spLocks noGrp="1" noChangeAspect="1"/>
          </p:cNvSpPr>
          <p:nvPr>
            <p:ph type="pic" sz="quarter" idx="25" hasCustomPrompt="1"/>
          </p:nvPr>
        </p:nvSpPr>
        <p:spPr>
          <a:xfrm>
            <a:off x="6762849" y="4068268"/>
            <a:ext cx="4060205" cy="4831404"/>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13"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9200" y="2232000"/>
            <a:ext cx="4677416" cy="8501587"/>
          </a:xfrm>
          <a:prstGeom prst="rect">
            <a:avLst/>
          </a:prstGeom>
          <a:ln w="12700">
            <a:miter lim="400000"/>
          </a:ln>
          <a:effectLst>
            <a:outerShdw blurRad="38100" dir="5400000" rotWithShape="0">
              <a:srgbClr val="000000">
                <a:alpha val="50000"/>
              </a:srgbClr>
            </a:outerShdw>
          </a:effectLst>
        </p:spPr>
      </p:pic>
      <p:sp>
        <p:nvSpPr>
          <p:cNvPr id="14" name="yoda.jpg"/>
          <p:cNvSpPr>
            <a:spLocks noGrp="1" noChangeAspect="1"/>
          </p:cNvSpPr>
          <p:nvPr>
            <p:ph type="pic" sz="quarter" idx="26" hasCustomPrompt="1"/>
          </p:nvPr>
        </p:nvSpPr>
        <p:spPr>
          <a:xfrm>
            <a:off x="13531601" y="4067091"/>
            <a:ext cx="4060205" cy="4831404"/>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7" name="Line"/>
          <p:cNvSpPr>
            <a:spLocks noGrp="1"/>
          </p:cNvSpPr>
          <p:nvPr>
            <p:ph type="body" sz="quarter" idx="21" hasCustomPrompt="1"/>
          </p:nvPr>
        </p:nvSpPr>
        <p:spPr>
          <a:xfrm>
            <a:off x="9982181" y="5473972"/>
            <a:ext cx="4295378" cy="2593213"/>
          </a:xfrm>
          <a:custGeom>
            <a:avLst/>
            <a:gdLst/>
            <a:ahLst/>
            <a:cxnLst>
              <a:cxn ang="0">
                <a:pos x="wd2" y="hd2"/>
              </a:cxn>
              <a:cxn ang="5400000">
                <a:pos x="wd2" y="hd2"/>
              </a:cxn>
              <a:cxn ang="10800000">
                <a:pos x="wd2" y="hd2"/>
              </a:cxn>
              <a:cxn ang="16200000">
                <a:pos x="wd2" y="hd2"/>
              </a:cxn>
            </a:cxnLst>
            <a:rect l="0" t="0" r="r" b="b"/>
            <a:pathLst>
              <a:path w="21600" h="21600" extrusionOk="0">
                <a:moveTo>
                  <a:pt x="0" y="21548"/>
                </a:moveTo>
                <a:lnTo>
                  <a:pt x="11375" y="21600"/>
                </a:lnTo>
                <a:lnTo>
                  <a:pt x="11356" y="0"/>
                </a:lnTo>
                <a:lnTo>
                  <a:pt x="21600" y="1"/>
                </a:lnTo>
              </a:path>
            </a:pathLst>
          </a:custGeom>
          <a:ln w="63500">
            <a:solidFill>
              <a:srgbClr val="FF7626"/>
            </a:solidFill>
            <a:headEnd type="diamond"/>
            <a:tailEnd type="triangle"/>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
        <p:nvSpPr>
          <p:cNvPr id="18" name="Screen name"/>
          <p:cNvSpPr txBox="1">
            <a:spLocks noGrp="1"/>
          </p:cNvSpPr>
          <p:nvPr>
            <p:ph type="body" sz="quarter" idx="24" hasCustomPrompt="1"/>
          </p:nvPr>
        </p:nvSpPr>
        <p:spPr>
          <a:xfrm>
            <a:off x="13327708" y="11098638"/>
            <a:ext cx="464040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9" name="Screen name"/>
          <p:cNvSpPr txBox="1">
            <a:spLocks noGrp="1"/>
          </p:cNvSpPr>
          <p:nvPr>
            <p:ph type="body" sz="quarter" idx="15" hasCustomPrompt="1"/>
          </p:nvPr>
        </p:nvSpPr>
        <p:spPr>
          <a:xfrm>
            <a:off x="6559708" y="11143926"/>
            <a:ext cx="464040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0" name="Point 1…"/>
          <p:cNvSpPr>
            <a:spLocks noGrp="1"/>
          </p:cNvSpPr>
          <p:nvPr>
            <p:ph type="body" sz="quarter" idx="18" hasCustomPrompt="1"/>
          </p:nvPr>
        </p:nvSpPr>
        <p:spPr>
          <a:xfrm>
            <a:off x="1843698" y="6317685"/>
            <a:ext cx="3938796" cy="2696123"/>
          </a:xfrm>
          <a:prstGeom prst="rect">
            <a:avLst/>
          </a:prstGeom>
        </p:spPr>
        <p:txBody>
          <a:bodyPr anchor="b">
            <a:spAutoFit/>
          </a:bodyPr>
          <a:lstStyle>
            <a:lvl1pPr algn="l">
              <a:buFontTx/>
              <a:buNone/>
              <a:defRPr b="1">
                <a:latin typeface="Arial" charset="0"/>
                <a:ea typeface="Arial" charset="0"/>
                <a:cs typeface="Arial" charset="0"/>
              </a:defRPr>
            </a:lvl1pPr>
          </a:lstStyle>
          <a:p>
            <a:pPr marL="0" indent="0" algn="l" defTabSz="825500">
              <a:spcBef>
                <a:spcPts val="0"/>
              </a:spcBef>
              <a:buSzTx/>
              <a:buNone/>
              <a:defRPr sz="4800" spc="-48">
                <a:solidFill>
                  <a:schemeClr val="accent2">
                    <a:hueOff val="-11349316"/>
                    <a:satOff val="-100000"/>
                    <a:lumOff val="-34701"/>
                  </a:schemeClr>
                </a:solidFill>
              </a:defRPr>
            </a:pPr>
            <a:r>
              <a:t>Point 1</a:t>
            </a:r>
          </a:p>
          <a:p>
            <a:pPr marL="0" indent="0" algn="l"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21" name="Point 1…"/>
          <p:cNvSpPr>
            <a:spLocks noGrp="1"/>
          </p:cNvSpPr>
          <p:nvPr>
            <p:ph type="body" sz="quarter" idx="19" hasCustomPrompt="1"/>
          </p:nvPr>
        </p:nvSpPr>
        <p:spPr>
          <a:xfrm>
            <a:off x="18621562" y="6317685"/>
            <a:ext cx="3938796" cy="2696123"/>
          </a:xfrm>
          <a:prstGeom prst="rect">
            <a:avLst/>
          </a:prstGeom>
        </p:spPr>
        <p:txBody>
          <a:bodyPr anchor="b">
            <a:spAutoFit/>
          </a:bodyPr>
          <a:lstStyle>
            <a:lvl1pPr algn="r">
              <a:buFontTx/>
              <a:buNone/>
              <a:defRPr b="1">
                <a:latin typeface="Arial" charset="0"/>
                <a:ea typeface="Arial" charset="0"/>
                <a:cs typeface="Arial" charset="0"/>
              </a:defRPr>
            </a:lvl1pPr>
          </a:lstStyle>
          <a:p>
            <a:pPr marL="0" indent="0" algn="r" defTabSz="825500">
              <a:spcBef>
                <a:spcPts val="0"/>
              </a:spcBef>
              <a:buSzTx/>
              <a:buNone/>
              <a:defRPr sz="4800" spc="-48">
                <a:solidFill>
                  <a:schemeClr val="accent2">
                    <a:hueOff val="-11349316"/>
                    <a:satOff val="-100000"/>
                    <a:lumOff val="-34701"/>
                  </a:schemeClr>
                </a:solidFill>
              </a:defRPr>
            </a:pPr>
            <a:r>
              <a:t>Point 1</a:t>
            </a:r>
          </a:p>
          <a:p>
            <a:pPr marL="0" indent="0" algn="r"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3" orient="horz" pos="136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iWatch - gallery">
    <p:bg>
      <p:bgPr>
        <a:solidFill>
          <a:srgbClr val="FFFFFF"/>
        </a:solidFill>
        <a:effectLst/>
      </p:bgPr>
    </p:bg>
    <p:spTree>
      <p:nvGrpSpPr>
        <p:cNvPr id="1" name=""/>
        <p:cNvGrpSpPr/>
        <p:nvPr/>
      </p:nvGrpSpPr>
      <p:grpSpPr>
        <a:xfrm>
          <a:off x="0" y="0"/>
          <a:ext cx="0" cy="0"/>
          <a:chOff x="0" y="0"/>
          <a:chExt cx="0" cy="0"/>
        </a:xfrm>
      </p:grpSpPr>
      <p:sp>
        <p:nvSpPr>
          <p:cNvPr id="18" name="Screen name"/>
          <p:cNvSpPr txBox="1">
            <a:spLocks noGrp="1"/>
          </p:cNvSpPr>
          <p:nvPr>
            <p:ph type="body" sz="quarter" idx="24" hasCustomPrompt="1"/>
          </p:nvPr>
        </p:nvSpPr>
        <p:spPr>
          <a:xfrm>
            <a:off x="12577530" y="11098638"/>
            <a:ext cx="464040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9" name="Screen name"/>
          <p:cNvSpPr txBox="1">
            <a:spLocks noGrp="1"/>
          </p:cNvSpPr>
          <p:nvPr>
            <p:ph type="body" sz="quarter" idx="15" hasCustomPrompt="1"/>
          </p:nvPr>
        </p:nvSpPr>
        <p:spPr>
          <a:xfrm>
            <a:off x="7219852" y="11143926"/>
            <a:ext cx="464040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3" name="Screen name"/>
          <p:cNvSpPr txBox="1">
            <a:spLocks noGrp="1"/>
          </p:cNvSpPr>
          <p:nvPr>
            <p:ph type="body" sz="quarter" idx="26" hasCustomPrompt="1"/>
          </p:nvPr>
        </p:nvSpPr>
        <p:spPr>
          <a:xfrm>
            <a:off x="1862174" y="11143926"/>
            <a:ext cx="464040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3" name="Screen name"/>
          <p:cNvSpPr txBox="1">
            <a:spLocks noGrp="1"/>
          </p:cNvSpPr>
          <p:nvPr>
            <p:ph type="body" sz="quarter" idx="28" hasCustomPrompt="1"/>
          </p:nvPr>
        </p:nvSpPr>
        <p:spPr>
          <a:xfrm>
            <a:off x="17935207" y="11098638"/>
            <a:ext cx="464040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pic>
        <p:nvPicPr>
          <p:cNvPr id="17"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0080" y="2264156"/>
            <a:ext cx="4677416" cy="8501587"/>
          </a:xfrm>
          <a:prstGeom prst="rect">
            <a:avLst/>
          </a:prstGeom>
          <a:ln w="12700">
            <a:miter lim="400000"/>
          </a:ln>
          <a:effectLst>
            <a:outerShdw blurRad="38100" dir="5400000" rotWithShape="0">
              <a:srgbClr val="000000">
                <a:alpha val="50000"/>
              </a:srgbClr>
            </a:outerShdw>
          </a:effectLst>
        </p:spPr>
      </p:pic>
      <p:sp>
        <p:nvSpPr>
          <p:cNvPr id="20" name="yoda.jpg"/>
          <p:cNvSpPr>
            <a:spLocks noGrp="1" noChangeAspect="1"/>
          </p:cNvSpPr>
          <p:nvPr>
            <p:ph type="pic" sz="quarter" idx="25" hasCustomPrompt="1"/>
          </p:nvPr>
        </p:nvSpPr>
        <p:spPr>
          <a:xfrm>
            <a:off x="2010321" y="4086000"/>
            <a:ext cx="4060205" cy="4831404"/>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21"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341" y="2264156"/>
            <a:ext cx="4677416" cy="8501587"/>
          </a:xfrm>
          <a:prstGeom prst="rect">
            <a:avLst/>
          </a:prstGeom>
          <a:ln w="12700">
            <a:miter lim="400000"/>
          </a:ln>
          <a:effectLst>
            <a:outerShdw blurRad="38100" dir="5400000" rotWithShape="0">
              <a:srgbClr val="000000">
                <a:alpha val="50000"/>
              </a:srgbClr>
            </a:outerShdw>
          </a:effectLst>
        </p:spPr>
      </p:pic>
      <p:sp>
        <p:nvSpPr>
          <p:cNvPr id="24" name="yoda.jpg"/>
          <p:cNvSpPr>
            <a:spLocks noGrp="1" noChangeAspect="1"/>
          </p:cNvSpPr>
          <p:nvPr>
            <p:ph type="pic" sz="quarter" idx="29" hasCustomPrompt="1"/>
          </p:nvPr>
        </p:nvSpPr>
        <p:spPr>
          <a:xfrm>
            <a:off x="7441500" y="4086000"/>
            <a:ext cx="4060205" cy="4831404"/>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25"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60602" y="2264156"/>
            <a:ext cx="4677416" cy="8501587"/>
          </a:xfrm>
          <a:prstGeom prst="rect">
            <a:avLst/>
          </a:prstGeom>
          <a:ln w="12700">
            <a:miter lim="400000"/>
          </a:ln>
          <a:effectLst>
            <a:outerShdw blurRad="38100" dir="5400000" rotWithShape="0">
              <a:srgbClr val="000000">
                <a:alpha val="50000"/>
              </a:srgbClr>
            </a:outerShdw>
          </a:effectLst>
        </p:spPr>
      </p:pic>
      <p:sp>
        <p:nvSpPr>
          <p:cNvPr id="26" name="yoda.jpg"/>
          <p:cNvSpPr>
            <a:spLocks noGrp="1" noChangeAspect="1"/>
          </p:cNvSpPr>
          <p:nvPr>
            <p:ph type="pic" sz="quarter" idx="30" hasCustomPrompt="1"/>
          </p:nvPr>
        </p:nvSpPr>
        <p:spPr>
          <a:xfrm>
            <a:off x="12883529" y="4086000"/>
            <a:ext cx="4060205" cy="4831404"/>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27"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5862" y="2264156"/>
            <a:ext cx="4677416" cy="8501587"/>
          </a:xfrm>
          <a:prstGeom prst="rect">
            <a:avLst/>
          </a:prstGeom>
          <a:ln w="12700">
            <a:miter lim="400000"/>
          </a:ln>
          <a:effectLst>
            <a:outerShdw blurRad="38100" dir="5400000" rotWithShape="0">
              <a:srgbClr val="000000">
                <a:alpha val="50000"/>
              </a:srgbClr>
            </a:outerShdw>
          </a:effectLst>
        </p:spPr>
      </p:pic>
      <p:sp>
        <p:nvSpPr>
          <p:cNvPr id="29" name="yoda.jpg"/>
          <p:cNvSpPr>
            <a:spLocks noGrp="1" noChangeAspect="1"/>
          </p:cNvSpPr>
          <p:nvPr>
            <p:ph type="pic" sz="quarter" idx="31" hasCustomPrompt="1"/>
          </p:nvPr>
        </p:nvSpPr>
        <p:spPr>
          <a:xfrm>
            <a:off x="18317511" y="4086000"/>
            <a:ext cx="4060205" cy="4831404"/>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3" orient="horz" pos="136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ig hero screen">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noChangeAspect="1"/>
          </p:cNvSpPr>
          <p:nvPr>
            <p:ph type="pic" sz="quarter" idx="10" hasCustomPrompt="1"/>
          </p:nvPr>
        </p:nvSpPr>
        <p:spPr>
          <a:xfrm>
            <a:off x="1821656" y="1538679"/>
            <a:ext cx="20737513" cy="10606892"/>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Gallery 1">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noChangeAspect="1"/>
          </p:cNvSpPr>
          <p:nvPr>
            <p:ph type="pic" sz="quarter" idx="10" hasCustomPrompt="1"/>
          </p:nvPr>
        </p:nvSpPr>
        <p:spPr>
          <a:xfrm>
            <a:off x="1821656" y="1538679"/>
            <a:ext cx="9903600" cy="10606892"/>
          </a:xfrm>
          <a:prstGeom prst="rect">
            <a:avLst/>
          </a:prstGeom>
          <a:solidFill>
            <a:srgbClr val="E5E5E5"/>
          </a:solidFill>
        </p:spPr>
        <p:txBody>
          <a:bodyPr/>
          <a:lstStyle>
            <a:lvl1pPr marL="0" indent="0">
              <a:buNone/>
              <a:defRPr/>
            </a:lvl1pPr>
          </a:lstStyle>
          <a:p>
            <a:r>
              <a:rPr lang="en-US"/>
              <a:t> </a:t>
            </a:r>
          </a:p>
        </p:txBody>
      </p:sp>
      <p:sp>
        <p:nvSpPr>
          <p:cNvPr id="3" name="Picture Placeholder 2"/>
          <p:cNvSpPr>
            <a:spLocks noGrp="1" noChangeAspect="1"/>
          </p:cNvSpPr>
          <p:nvPr>
            <p:ph type="pic" sz="quarter" idx="11" hasCustomPrompt="1"/>
          </p:nvPr>
        </p:nvSpPr>
        <p:spPr>
          <a:xfrm>
            <a:off x="12640076" y="1538679"/>
            <a:ext cx="9903600" cy="10606892"/>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Gallery 2">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noChangeAspect="1"/>
          </p:cNvSpPr>
          <p:nvPr>
            <p:ph type="pic" sz="quarter" idx="10" hasCustomPrompt="1"/>
          </p:nvPr>
        </p:nvSpPr>
        <p:spPr>
          <a:xfrm>
            <a:off x="1821656" y="1538679"/>
            <a:ext cx="9903600" cy="4827600"/>
          </a:xfrm>
          <a:prstGeom prst="rect">
            <a:avLst/>
          </a:prstGeom>
          <a:solidFill>
            <a:srgbClr val="E5E5E5"/>
          </a:solidFill>
        </p:spPr>
        <p:txBody>
          <a:bodyPr/>
          <a:lstStyle>
            <a:lvl1pPr marL="0" indent="0">
              <a:buNone/>
              <a:defRPr/>
            </a:lvl1pPr>
          </a:lstStyle>
          <a:p>
            <a:r>
              <a:rPr lang="en-US"/>
              <a:t> </a:t>
            </a:r>
          </a:p>
        </p:txBody>
      </p:sp>
      <p:sp>
        <p:nvSpPr>
          <p:cNvPr id="3" name="Picture Placeholder 2"/>
          <p:cNvSpPr>
            <a:spLocks noGrp="1" noChangeAspect="1"/>
          </p:cNvSpPr>
          <p:nvPr>
            <p:ph type="pic" sz="quarter" idx="11" hasCustomPrompt="1"/>
          </p:nvPr>
        </p:nvSpPr>
        <p:spPr>
          <a:xfrm>
            <a:off x="12640076" y="1538679"/>
            <a:ext cx="9903600" cy="10606892"/>
          </a:xfrm>
          <a:prstGeom prst="rect">
            <a:avLst/>
          </a:prstGeom>
          <a:solidFill>
            <a:srgbClr val="E5E5E5"/>
          </a:solidFill>
        </p:spPr>
        <p:txBody>
          <a:bodyPr/>
          <a:lstStyle>
            <a:lvl1pPr marL="0" indent="0">
              <a:buNone/>
              <a:defRPr/>
            </a:lvl1pPr>
          </a:lstStyle>
          <a:p>
            <a:r>
              <a:rPr lang="en-US"/>
              <a:t> </a:t>
            </a:r>
          </a:p>
        </p:txBody>
      </p:sp>
      <p:sp>
        <p:nvSpPr>
          <p:cNvPr id="4" name="Picture Placeholder 2"/>
          <p:cNvSpPr>
            <a:spLocks noGrp="1" noChangeAspect="1"/>
          </p:cNvSpPr>
          <p:nvPr>
            <p:ph type="pic" sz="quarter" idx="12" hasCustomPrompt="1"/>
          </p:nvPr>
        </p:nvSpPr>
        <p:spPr>
          <a:xfrm>
            <a:off x="1844881" y="7317971"/>
            <a:ext cx="9903600" cy="4827600"/>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Gallery 3">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noChangeAspect="1"/>
          </p:cNvSpPr>
          <p:nvPr>
            <p:ph type="pic" sz="quarter" idx="10" hasCustomPrompt="1"/>
          </p:nvPr>
        </p:nvSpPr>
        <p:spPr>
          <a:xfrm>
            <a:off x="12640076" y="1538679"/>
            <a:ext cx="9903600" cy="4827600"/>
          </a:xfrm>
          <a:prstGeom prst="rect">
            <a:avLst/>
          </a:prstGeom>
          <a:solidFill>
            <a:srgbClr val="E5E5E5"/>
          </a:solidFill>
        </p:spPr>
        <p:txBody>
          <a:bodyPr/>
          <a:lstStyle>
            <a:lvl1pPr marL="0" indent="0">
              <a:buNone/>
              <a:defRPr/>
            </a:lvl1pPr>
          </a:lstStyle>
          <a:p>
            <a:r>
              <a:rPr lang="en-US"/>
              <a:t> </a:t>
            </a:r>
          </a:p>
        </p:txBody>
      </p:sp>
      <p:sp>
        <p:nvSpPr>
          <p:cNvPr id="4" name="Picture Placeholder 2"/>
          <p:cNvSpPr>
            <a:spLocks noGrp="1" noChangeAspect="1"/>
          </p:cNvSpPr>
          <p:nvPr>
            <p:ph type="pic" sz="quarter" idx="12" hasCustomPrompt="1"/>
          </p:nvPr>
        </p:nvSpPr>
        <p:spPr>
          <a:xfrm>
            <a:off x="12640076" y="7317971"/>
            <a:ext cx="9903600" cy="4827600"/>
          </a:xfrm>
          <a:prstGeom prst="rect">
            <a:avLst/>
          </a:prstGeom>
          <a:solidFill>
            <a:srgbClr val="E5E5E5"/>
          </a:solidFill>
        </p:spPr>
        <p:txBody>
          <a:bodyPr/>
          <a:lstStyle>
            <a:lvl1pPr marL="0" indent="0">
              <a:buNone/>
              <a:defRPr/>
            </a:lvl1pPr>
          </a:lstStyle>
          <a:p>
            <a:r>
              <a:rPr lang="en-US"/>
              <a:t> </a:t>
            </a:r>
          </a:p>
        </p:txBody>
      </p:sp>
      <p:sp>
        <p:nvSpPr>
          <p:cNvPr id="5" name="Picture Placeholder 2"/>
          <p:cNvSpPr>
            <a:spLocks noGrp="1" noChangeAspect="1"/>
          </p:cNvSpPr>
          <p:nvPr>
            <p:ph type="pic" sz="quarter" idx="13" hasCustomPrompt="1"/>
          </p:nvPr>
        </p:nvSpPr>
        <p:spPr>
          <a:xfrm>
            <a:off x="1821656" y="1538679"/>
            <a:ext cx="9903600" cy="10606892"/>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Gallery 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noChangeAspect="1"/>
          </p:cNvSpPr>
          <p:nvPr>
            <p:ph type="pic" sz="quarter" idx="10" hasCustomPrompt="1"/>
          </p:nvPr>
        </p:nvSpPr>
        <p:spPr>
          <a:xfrm>
            <a:off x="12640076" y="1538679"/>
            <a:ext cx="9903600" cy="4827600"/>
          </a:xfrm>
          <a:prstGeom prst="rect">
            <a:avLst/>
          </a:prstGeom>
          <a:solidFill>
            <a:srgbClr val="E5E5E5"/>
          </a:solidFill>
        </p:spPr>
        <p:txBody>
          <a:bodyPr/>
          <a:lstStyle>
            <a:lvl1pPr marL="0" indent="0">
              <a:buNone/>
              <a:defRPr/>
            </a:lvl1pPr>
          </a:lstStyle>
          <a:p>
            <a:r>
              <a:rPr lang="en-US"/>
              <a:t> </a:t>
            </a:r>
          </a:p>
        </p:txBody>
      </p:sp>
      <p:sp>
        <p:nvSpPr>
          <p:cNvPr id="4" name="Picture Placeholder 2"/>
          <p:cNvSpPr>
            <a:spLocks noGrp="1" noChangeAspect="1"/>
          </p:cNvSpPr>
          <p:nvPr>
            <p:ph type="pic" sz="quarter" idx="12" hasCustomPrompt="1"/>
          </p:nvPr>
        </p:nvSpPr>
        <p:spPr>
          <a:xfrm>
            <a:off x="12640076" y="7317971"/>
            <a:ext cx="9903600" cy="4827600"/>
          </a:xfrm>
          <a:prstGeom prst="rect">
            <a:avLst/>
          </a:prstGeom>
          <a:solidFill>
            <a:srgbClr val="E5E5E5"/>
          </a:solidFill>
        </p:spPr>
        <p:txBody>
          <a:bodyPr/>
          <a:lstStyle>
            <a:lvl1pPr marL="0" indent="0">
              <a:buNone/>
              <a:defRPr/>
            </a:lvl1pPr>
          </a:lstStyle>
          <a:p>
            <a:r>
              <a:rPr lang="en-US"/>
              <a:t> </a:t>
            </a:r>
          </a:p>
        </p:txBody>
      </p:sp>
      <p:sp>
        <p:nvSpPr>
          <p:cNvPr id="6" name="Picture Placeholder 2"/>
          <p:cNvSpPr>
            <a:spLocks noGrp="1" noChangeAspect="1"/>
          </p:cNvSpPr>
          <p:nvPr>
            <p:ph type="pic" sz="quarter" idx="13" hasCustomPrompt="1"/>
          </p:nvPr>
        </p:nvSpPr>
        <p:spPr>
          <a:xfrm>
            <a:off x="1821656" y="1538679"/>
            <a:ext cx="9903600" cy="4827600"/>
          </a:xfrm>
          <a:prstGeom prst="rect">
            <a:avLst/>
          </a:prstGeom>
          <a:solidFill>
            <a:srgbClr val="E5E5E5"/>
          </a:solidFill>
        </p:spPr>
        <p:txBody>
          <a:bodyPr/>
          <a:lstStyle>
            <a:lvl1pPr marL="0" indent="0">
              <a:buNone/>
              <a:defRPr/>
            </a:lvl1pPr>
          </a:lstStyle>
          <a:p>
            <a:r>
              <a:rPr lang="en-US"/>
              <a:t> </a:t>
            </a:r>
          </a:p>
        </p:txBody>
      </p:sp>
      <p:sp>
        <p:nvSpPr>
          <p:cNvPr id="7" name="Picture Placeholder 2"/>
          <p:cNvSpPr>
            <a:spLocks noGrp="1" noChangeAspect="1"/>
          </p:cNvSpPr>
          <p:nvPr>
            <p:ph type="pic" sz="quarter" idx="14" hasCustomPrompt="1"/>
          </p:nvPr>
        </p:nvSpPr>
        <p:spPr>
          <a:xfrm>
            <a:off x="1844881" y="7317971"/>
            <a:ext cx="9903600" cy="4827600"/>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bg1"/>
        </a:solidFill>
        <a:effectLst/>
      </p:bgPr>
    </p:bg>
    <p:spTree>
      <p:nvGrpSpPr>
        <p:cNvPr id="1" name=""/>
        <p:cNvGrpSpPr/>
        <p:nvPr/>
      </p:nvGrpSpPr>
      <p:grpSpPr>
        <a:xfrm>
          <a:off x="0" y="0"/>
          <a:ext cx="0" cy="0"/>
          <a:chOff x="0" y="0"/>
          <a:chExt cx="0" cy="0"/>
        </a:xfrm>
      </p:grpSpPr>
      <p:sp>
        <p:nvSpPr>
          <p:cNvPr id="28" name="yoda.jpg"/>
          <p:cNvSpPr>
            <a:spLocks noGrp="1" noChangeAspect="1"/>
          </p:cNvSpPr>
          <p:nvPr>
            <p:ph type="pic" sz="quarter" idx="16" hasCustomPrompt="1"/>
          </p:nvPr>
        </p:nvSpPr>
        <p:spPr>
          <a:xfrm>
            <a:off x="3409200" y="3682800"/>
            <a:ext cx="6346800" cy="6346800"/>
          </a:xfrm>
          <a:prstGeom prst="rect">
            <a:avLst/>
          </a:prstGeom>
          <a:blipFill dpi="0" rotWithShape="1">
            <a:blip r:embed="rId2"/>
            <a:srcRect/>
            <a:stretch>
              <a:fillRect/>
            </a:stretch>
          </a:blipFill>
        </p:spPr>
        <p:txBody>
          <a:bodyPr lIns="91439" tIns="45719" rIns="91439" bIns="45719" anchor="t">
            <a:noAutofit/>
          </a:bodyPr>
          <a:lstStyle>
            <a:lvl1pPr marL="0" indent="0">
              <a:buFontTx/>
              <a:buNone/>
              <a:defRPr sz="1000">
                <a:latin typeface="Arial" charset="0"/>
                <a:ea typeface="Arial" charset="0"/>
                <a:cs typeface="Arial" charset="0"/>
              </a:defRPr>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2190413" y="5936400"/>
            <a:ext cx="10369550" cy="1015663"/>
          </a:xfrm>
          <a:prstGeom prst="rect">
            <a:avLst/>
          </a:prstGeom>
        </p:spPr>
        <p:txBody>
          <a:bodyPr anchor="ctr" anchorCtr="0">
            <a:normAutofit/>
          </a:bodyPr>
          <a:lstStyle>
            <a:lvl1pPr marL="0" marR="0" indent="0" algn="l" defTabSz="825500" rtl="0" eaLnBrk="1" fontAlgn="auto" latinLnBrk="0" hangingPunct="1">
              <a:lnSpc>
                <a:spcPct val="100000"/>
              </a:lnSpc>
              <a:spcBef>
                <a:spcPts val="0"/>
              </a:spcBef>
              <a:spcAft>
                <a:spcPts val="0"/>
              </a:spcAft>
              <a:buClrTx/>
              <a:buSzTx/>
              <a:buFontTx/>
              <a:buNone/>
              <a:tabLst/>
              <a:defRPr sz="4800" b="0" i="0" spc="-150" baseline="0">
                <a:solidFill>
                  <a:srgbClr val="141414"/>
                </a:solidFill>
                <a:latin typeface="Arial" charset="0"/>
                <a:ea typeface="Arial" charset="0"/>
                <a:cs typeface="Arial" charset="0"/>
              </a:defRPr>
            </a:lvl1pPr>
          </a:lstStyle>
          <a:p>
            <a:r>
              <a:rPr lang="en-US"/>
              <a:t>Speaker Name</a:t>
            </a:r>
          </a:p>
        </p:txBody>
      </p:sp>
      <p:sp>
        <p:nvSpPr>
          <p:cNvPr id="2" name="Rectangle 1"/>
          <p:cNvSpPr/>
          <p:nvPr userDrawn="1"/>
        </p:nvSpPr>
        <p:spPr>
          <a:xfrm>
            <a:off x="12190413" y="4168800"/>
            <a:ext cx="8642046" cy="1323439"/>
          </a:xfrm>
          <a:prstGeom prst="rect">
            <a:avLst/>
          </a:prstGeom>
        </p:spPr>
        <p:txBody>
          <a:bodyPr wrap="none">
            <a:spAutoFit/>
          </a:bodyPr>
          <a:lstStyle/>
          <a:p>
            <a:r>
              <a:rPr lang="en-US" sz="8000" b="1" i="0">
                <a:latin typeface="Arial" charset="0"/>
                <a:ea typeface="Arial" charset="0"/>
                <a:cs typeface="Arial" charset="0"/>
              </a:rPr>
              <a:t>Let’s get in touch</a:t>
            </a:r>
          </a:p>
        </p:txBody>
      </p:sp>
      <p:sp>
        <p:nvSpPr>
          <p:cNvPr id="9" name="Subtitle"/>
          <p:cNvSpPr>
            <a:spLocks noGrp="1"/>
          </p:cNvSpPr>
          <p:nvPr>
            <p:ph type="body" sz="quarter" idx="20" hasCustomPrompt="1"/>
          </p:nvPr>
        </p:nvSpPr>
        <p:spPr>
          <a:xfrm>
            <a:off x="13503349" y="7293600"/>
            <a:ext cx="9056614" cy="1015663"/>
          </a:xfrm>
          <a:prstGeom prst="rect">
            <a:avLst/>
          </a:prstGeom>
        </p:spPr>
        <p:txBody>
          <a:bodyPr anchor="ctr" anchorCtr="0">
            <a:normAutofit/>
          </a:bodyPr>
          <a:lstStyle>
            <a:lvl1pPr marL="0" marR="0" indent="0" algn="l" defTabSz="825500" rtl="0" eaLnBrk="1" fontAlgn="auto" latinLnBrk="0" hangingPunct="1">
              <a:lnSpc>
                <a:spcPct val="100000"/>
              </a:lnSpc>
              <a:spcBef>
                <a:spcPts val="0"/>
              </a:spcBef>
              <a:spcAft>
                <a:spcPts val="0"/>
              </a:spcAft>
              <a:buClrTx/>
              <a:buSzTx/>
              <a:buFontTx/>
              <a:buNone/>
              <a:tabLst/>
              <a:defRPr sz="4800" b="0" i="0" spc="-150" baseline="0">
                <a:solidFill>
                  <a:srgbClr val="141414"/>
                </a:solidFill>
                <a:latin typeface="Arial" charset="0"/>
                <a:ea typeface="Arial" charset="0"/>
                <a:cs typeface="Arial" charset="0"/>
              </a:defRPr>
            </a:lvl1pPr>
          </a:lstStyle>
          <a:p>
            <a:r>
              <a:rPr lang="en-US" err="1"/>
              <a:t>email@pgs-soft.com</a:t>
            </a:r>
            <a:endParaRPr lang="en-US"/>
          </a:p>
        </p:txBody>
      </p:sp>
      <p:sp>
        <p:nvSpPr>
          <p:cNvPr id="10" name="Subtitle"/>
          <p:cNvSpPr>
            <a:spLocks noGrp="1"/>
          </p:cNvSpPr>
          <p:nvPr>
            <p:ph type="body" sz="quarter" idx="21" hasCustomPrompt="1"/>
          </p:nvPr>
        </p:nvSpPr>
        <p:spPr>
          <a:xfrm>
            <a:off x="13503349" y="8409600"/>
            <a:ext cx="9056614" cy="1015663"/>
          </a:xfrm>
          <a:prstGeom prst="rect">
            <a:avLst/>
          </a:prstGeom>
        </p:spPr>
        <p:txBody>
          <a:bodyPr anchor="ctr" anchorCtr="0">
            <a:normAutofit/>
          </a:bodyPr>
          <a:lstStyle>
            <a:lvl1pPr marL="0" marR="0" indent="0" algn="l" defTabSz="825500" rtl="0" eaLnBrk="1" fontAlgn="auto" latinLnBrk="0" hangingPunct="1">
              <a:lnSpc>
                <a:spcPct val="100000"/>
              </a:lnSpc>
              <a:spcBef>
                <a:spcPts val="0"/>
              </a:spcBef>
              <a:spcAft>
                <a:spcPts val="0"/>
              </a:spcAft>
              <a:buClrTx/>
              <a:buSzTx/>
              <a:buFontTx/>
              <a:buNone/>
              <a:tabLst/>
              <a:defRPr sz="4800" b="0" i="0" spc="-150" baseline="0">
                <a:solidFill>
                  <a:srgbClr val="141414"/>
                </a:solidFill>
                <a:latin typeface="Arial" charset="0"/>
                <a:ea typeface="Arial" charset="0"/>
                <a:cs typeface="Arial" charset="0"/>
              </a:defRPr>
            </a:lvl1pPr>
          </a:lstStyle>
          <a:p>
            <a:r>
              <a:rPr lang="en-US"/>
              <a:t>@</a:t>
            </a:r>
            <a:r>
              <a:rPr lang="en-US" err="1"/>
              <a:t>twitterhandle</a:t>
            </a: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192000" y="7486719"/>
            <a:ext cx="1015200" cy="62942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190413" y="8485971"/>
            <a:ext cx="1015200" cy="862920"/>
          </a:xfrm>
          <a:prstGeom prst="rect">
            <a:avLst/>
          </a:prstGeom>
        </p:spPr>
      </p:pic>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11" name="questions.pdf" descr="questions.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80314" y="3683000"/>
            <a:ext cx="6023428" cy="6350000"/>
          </a:xfrm>
          <a:prstGeom prst="rect">
            <a:avLst/>
          </a:prstGeom>
          <a:ln w="12700">
            <a:miter lim="400000"/>
          </a:ln>
        </p:spPr>
      </p:pic>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empty">
    <p:bg>
      <p:bgPr>
        <a:solidFill>
          <a:schemeClr val="bg1"/>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fidential to PGS employees">
    <p:bg>
      <p:bgPr>
        <a:solidFill>
          <a:schemeClr val="bg1"/>
        </a:solidFill>
        <a:effectLst/>
      </p:bgPr>
    </p:bg>
    <p:spTree>
      <p:nvGrpSpPr>
        <p:cNvPr id="1" name=""/>
        <p:cNvGrpSpPr/>
        <p:nvPr/>
      </p:nvGrpSpPr>
      <p:grpSpPr>
        <a:xfrm>
          <a:off x="0" y="0"/>
          <a:ext cx="0" cy="0"/>
          <a:chOff x="0" y="0"/>
          <a:chExt cx="0" cy="0"/>
        </a:xfrm>
      </p:grpSpPr>
      <p:pic>
        <p:nvPicPr>
          <p:cNvPr id="4" name="no-tweets.pdf" descr="no-tweets.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46932" y="3683000"/>
            <a:ext cx="5619470" cy="6350000"/>
          </a:xfrm>
          <a:prstGeom prst="rect">
            <a:avLst/>
          </a:prstGeom>
          <a:ln w="12700">
            <a:miter lim="400000"/>
          </a:ln>
        </p:spPr>
      </p:pic>
      <p:sp>
        <p:nvSpPr>
          <p:cNvPr id="5" name="Subtitle"/>
          <p:cNvSpPr>
            <a:spLocks noGrp="1"/>
          </p:cNvSpPr>
          <p:nvPr>
            <p:ph type="body" sz="quarter" idx="19" hasCustomPrompt="1"/>
          </p:nvPr>
        </p:nvSpPr>
        <p:spPr>
          <a:xfrm>
            <a:off x="12182291" y="5457617"/>
            <a:ext cx="10369550" cy="2800767"/>
          </a:xfrm>
          <a:prstGeom prst="rect">
            <a:avLst/>
          </a:prstGeom>
        </p:spPr>
        <p:txBody>
          <a:bodyPr anchor="ctr" anchorCtr="0">
            <a:spAutoFit/>
          </a:bodyPr>
          <a:lstStyle>
            <a:lvl1pPr marL="0" marR="0" indent="0" algn="l" defTabSz="825500" eaLnBrk="1" fontAlgn="auto" latinLnBrk="0" hangingPunct="1">
              <a:lnSpc>
                <a:spcPct val="100000"/>
              </a:lnSpc>
              <a:spcBef>
                <a:spcPts val="0"/>
              </a:spcBef>
              <a:spcAft>
                <a:spcPts val="0"/>
              </a:spcAft>
              <a:buClrTx/>
              <a:buSzTx/>
              <a:buFontTx/>
              <a:buNone/>
              <a:tabLst/>
              <a:defRPr sz="3600" b="1" i="0" spc="-36" baseline="0">
                <a:solidFill>
                  <a:srgbClr val="141414"/>
                </a:solidFill>
                <a:latin typeface="Arial" charset="0"/>
                <a:ea typeface="Arial" charset="0"/>
                <a:cs typeface="Arial" charset="0"/>
              </a:defRPr>
            </a:lvl1pPr>
          </a:lstStyle>
          <a:p>
            <a:pPr algn="l">
              <a:defRPr sz="3600" b="1" spc="-36"/>
            </a:pPr>
            <a:r>
              <a:rPr lang="en-US" sz="8000">
                <a:latin typeface="Arial" charset="0"/>
                <a:ea typeface="Arial" charset="0"/>
                <a:cs typeface="Arial" charset="0"/>
              </a:rPr>
              <a:t>Confidential</a:t>
            </a:r>
          </a:p>
          <a:p>
            <a:pPr algn="l">
              <a:defRPr sz="3600" b="1" spc="-36"/>
            </a:pPr>
            <a:r>
              <a:rPr lang="en-US" sz="4800" b="0">
                <a:latin typeface="Arial" charset="0"/>
                <a:ea typeface="Arial" charset="0"/>
                <a:cs typeface="Arial" charset="0"/>
              </a:rPr>
              <a:t>Next slides are private. </a:t>
            </a:r>
            <a:br>
              <a:rPr lang="en-US" sz="4800" b="0">
                <a:latin typeface="Arial" charset="0"/>
                <a:ea typeface="Arial" charset="0"/>
                <a:cs typeface="Arial" charset="0"/>
              </a:rPr>
            </a:br>
            <a:r>
              <a:rPr lang="en-US" sz="4800" b="0">
                <a:latin typeface="Arial" charset="0"/>
                <a:ea typeface="Arial" charset="0"/>
                <a:cs typeface="Arial" charset="0"/>
              </a:rPr>
              <a:t>No tweets, photos, sharing etc.</a:t>
            </a:r>
            <a:endParaRPr lang="en-US" sz="3600" b="0">
              <a:latin typeface="Arial" charset="0"/>
              <a:ea typeface="Arial" charset="0"/>
              <a:cs typeface="Arial" charset="0"/>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fidential Bar Use Example">
    <p:bg>
      <p:bgPr>
        <a:solidFill>
          <a:schemeClr val="bg1"/>
        </a:solidFill>
        <a:effectLst/>
      </p:bgPr>
    </p:bg>
    <p:spTree>
      <p:nvGrpSpPr>
        <p:cNvPr id="1" name=""/>
        <p:cNvGrpSpPr/>
        <p:nvPr/>
      </p:nvGrpSpPr>
      <p:grpSpPr>
        <a:xfrm>
          <a:off x="0" y="0"/>
          <a:ext cx="0" cy="0"/>
          <a:chOff x="0" y="0"/>
          <a:chExt cx="0" cy="0"/>
        </a:xfrm>
      </p:grpSpPr>
      <p:sp>
        <p:nvSpPr>
          <p:cNvPr id="5" name="Rectangle"/>
          <p:cNvSpPr>
            <a:spLocks noGrp="1"/>
          </p:cNvSpPr>
          <p:nvPr>
            <p:ph type="body" sz="quarter" idx="24" hasCustomPrompt="1"/>
          </p:nvPr>
        </p:nvSpPr>
        <p:spPr>
          <a:xfrm>
            <a:off x="0" y="0"/>
            <a:ext cx="24379200" cy="1519200"/>
          </a:xfrm>
          <a:prstGeom prst="roundRect">
            <a:avLst>
              <a:gd name="adj" fmla="val 0"/>
            </a:avLst>
          </a:prstGeom>
          <a:solidFill>
            <a:srgbClr val="D84617"/>
          </a:solidFill>
          <a:ln w="12700">
            <a:noFill/>
          </a:ln>
        </p:spPr>
        <p:txBody>
          <a:bodyPr lIns="720000" tIns="720000" rIns="720000" bIns="720000" anchor="ctr">
            <a:noAutofit/>
          </a:bodyPr>
          <a:lstStyle>
            <a:lvl1pPr marL="0" indent="0" algn="ctr" defTabSz="825500">
              <a:spcBef>
                <a:spcPts val="0"/>
              </a:spcBef>
              <a:buSzTx/>
              <a:buNone/>
              <a:defRPr lang="en-US" sz="3600" b="1" spc="-36">
                <a:solidFill>
                  <a:schemeClr val="bg1"/>
                </a:solidFill>
                <a:effectLst/>
                <a:latin typeface="Arial" charset="0"/>
                <a:ea typeface="Arial" charset="0"/>
                <a:cs typeface="Arial" charset="0"/>
              </a:defRPr>
            </a:lvl1pPr>
          </a:lstStyle>
          <a:p>
            <a:pPr algn="ctr">
              <a:defRPr sz="3600" b="1" spc="-36"/>
            </a:pPr>
            <a:r>
              <a:rPr lang="en-US" sz="4800">
                <a:solidFill>
                  <a:schemeClr val="bg1"/>
                </a:solidFill>
                <a:latin typeface="Arial" charset="0"/>
                <a:ea typeface="Arial" charset="0"/>
                <a:cs typeface="Arial" charset="0"/>
              </a:rPr>
              <a:t>CONFIDENTIAL - DO NOT SHARE</a:t>
            </a:r>
            <a:endParaRPr lang="en-US" sz="4800" b="0">
              <a:solidFill>
                <a:schemeClr val="bg1"/>
              </a:solidFill>
              <a:latin typeface="Arial" charset="0"/>
              <a:ea typeface="Arial" charset="0"/>
              <a:cs typeface="Arial" charset="0"/>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_Blue-center">
    <p:bg>
      <p:bgPr>
        <a:solidFill>
          <a:srgbClr val="140A6C"/>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7B23AFF4-AB7D-4542-AD75-8A65A6417A0D}" type="slidenum">
              <a:rPr lang="en-US" smtClean="0"/>
              <a:pPr/>
              <a:t>‹#›</a:t>
            </a:fld>
            <a:endParaRPr lang="en-US"/>
          </a:p>
        </p:txBody>
      </p:sp>
      <p:grpSp>
        <p:nvGrpSpPr>
          <p:cNvPr id="7" name="Group 6"/>
          <p:cNvGrpSpPr/>
          <p:nvPr userDrawn="1"/>
        </p:nvGrpSpPr>
        <p:grpSpPr>
          <a:xfrm>
            <a:off x="8856000" y="12042000"/>
            <a:ext cx="5646902" cy="533400"/>
            <a:chOff x="16630538" y="12039600"/>
            <a:chExt cx="5646902" cy="533400"/>
          </a:xfrm>
        </p:grpSpPr>
        <p:sp>
          <p:nvSpPr>
            <p:cNvPr id="8"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_Blue-right">
    <p:bg>
      <p:bgPr>
        <a:solidFill>
          <a:srgbClr val="140A6C"/>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C836B528-CD2C-0445-8F2E-09D42FDC4D16}" type="slidenum">
              <a:rPr lang="en-US" smtClean="0"/>
              <a:pPr/>
              <a:t>‹#›</a:t>
            </a:fld>
            <a:endParaRPr lang="en-US"/>
          </a:p>
        </p:txBody>
      </p:sp>
      <p:grpSp>
        <p:nvGrpSpPr>
          <p:cNvPr id="10" name="Group 9"/>
          <p:cNvGrpSpPr/>
          <p:nvPr userDrawn="1"/>
        </p:nvGrpSpPr>
        <p:grpSpPr>
          <a:xfrm>
            <a:off x="16630538" y="12042000"/>
            <a:ext cx="5646902" cy="533400"/>
            <a:chOff x="16630538" y="12039600"/>
            <a:chExt cx="5646902" cy="533400"/>
          </a:xfrm>
        </p:grpSpPr>
        <p:sp>
          <p:nvSpPr>
            <p:cNvPr id="11"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Blue-empty">
    <p:bg>
      <p:bgPr>
        <a:solidFill>
          <a:srgbClr val="140A6C"/>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g Stat Blue">
    <p:bg>
      <p:bgPr>
        <a:solidFill>
          <a:srgbClr val="140A6C"/>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7B23AFF4-AB7D-4542-AD75-8A65A6417A0D}" type="slidenum">
              <a:rPr lang="en-US" smtClean="0"/>
              <a:pPr/>
              <a:t>‹#›</a:t>
            </a:fld>
            <a:endParaRPr lang="en-US"/>
          </a:p>
        </p:txBody>
      </p:sp>
      <p:sp>
        <p:nvSpPr>
          <p:cNvPr id="6" name="Title 1"/>
          <p:cNvSpPr>
            <a:spLocks noGrp="1"/>
          </p:cNvSpPr>
          <p:nvPr>
            <p:ph type="ctrTitle" hasCustomPrompt="1"/>
          </p:nvPr>
        </p:nvSpPr>
        <p:spPr>
          <a:xfrm>
            <a:off x="1821600" y="2102400"/>
            <a:ext cx="20737513" cy="7017306"/>
          </a:xfrm>
          <a:prstGeom prst="rect">
            <a:avLst/>
          </a:prstGeom>
        </p:spPr>
        <p:txBody>
          <a:bodyPr anchor="ctr">
            <a:normAutofit/>
          </a:bodyPr>
          <a:lstStyle>
            <a:lvl1pPr algn="ctr">
              <a:defRPr sz="50000" b="1" i="0" spc="-300">
                <a:solidFill>
                  <a:schemeClr val="bg1"/>
                </a:solidFill>
                <a:latin typeface="Arial" charset="0"/>
                <a:ea typeface="Arial" charset="0"/>
                <a:cs typeface="Arial" charset="0"/>
              </a:defRPr>
            </a:lvl1pPr>
          </a:lstStyle>
          <a:p>
            <a:r>
              <a:rPr lang="en-US"/>
              <a:t>2017</a:t>
            </a:r>
          </a:p>
        </p:txBody>
      </p:sp>
      <p:sp>
        <p:nvSpPr>
          <p:cNvPr id="7" name="Subtitle"/>
          <p:cNvSpPr>
            <a:spLocks noGrp="1"/>
          </p:cNvSpPr>
          <p:nvPr>
            <p:ph type="body" sz="quarter" idx="18" hasCustomPrompt="1"/>
          </p:nvPr>
        </p:nvSpPr>
        <p:spPr>
          <a:xfrm>
            <a:off x="1822450" y="9648000"/>
            <a:ext cx="2073751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super awesome things</a:t>
            </a:r>
          </a:p>
        </p:txBody>
      </p:sp>
      <p:grpSp>
        <p:nvGrpSpPr>
          <p:cNvPr id="8" name="Group 7"/>
          <p:cNvGrpSpPr/>
          <p:nvPr userDrawn="1"/>
        </p:nvGrpSpPr>
        <p:grpSpPr>
          <a:xfrm>
            <a:off x="8856000" y="12042000"/>
            <a:ext cx="5646902" cy="533400"/>
            <a:chOff x="16630538" y="12039600"/>
            <a:chExt cx="5646902" cy="533400"/>
          </a:xfrm>
        </p:grpSpPr>
        <p:sp>
          <p:nvSpPr>
            <p:cNvPr id="9"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g Stat Red">
    <p:bg>
      <p:bgPr>
        <a:solidFill>
          <a:srgbClr val="D84617"/>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7B23AFF4-AB7D-4542-AD75-8A65A6417A0D}" type="slidenum">
              <a:rPr lang="en-US" smtClean="0"/>
              <a:pPr/>
              <a:t>‹#›</a:t>
            </a:fld>
            <a:endParaRPr lang="en-US"/>
          </a:p>
        </p:txBody>
      </p:sp>
      <p:sp>
        <p:nvSpPr>
          <p:cNvPr id="6" name="Title 1"/>
          <p:cNvSpPr>
            <a:spLocks noGrp="1"/>
          </p:cNvSpPr>
          <p:nvPr>
            <p:ph type="ctrTitle" hasCustomPrompt="1"/>
          </p:nvPr>
        </p:nvSpPr>
        <p:spPr>
          <a:xfrm>
            <a:off x="1821600" y="2102400"/>
            <a:ext cx="20737513" cy="7017306"/>
          </a:xfrm>
          <a:prstGeom prst="rect">
            <a:avLst/>
          </a:prstGeom>
        </p:spPr>
        <p:txBody>
          <a:bodyPr anchor="ctr">
            <a:normAutofit/>
          </a:bodyPr>
          <a:lstStyle>
            <a:lvl1pPr algn="ctr">
              <a:defRPr sz="50000" b="1" i="0" spc="-300">
                <a:solidFill>
                  <a:schemeClr val="bg1"/>
                </a:solidFill>
                <a:latin typeface="Arial" charset="0"/>
                <a:ea typeface="Arial" charset="0"/>
                <a:cs typeface="Arial" charset="0"/>
              </a:defRPr>
            </a:lvl1pPr>
          </a:lstStyle>
          <a:p>
            <a:r>
              <a:rPr lang="en-US"/>
              <a:t>2017</a:t>
            </a:r>
          </a:p>
        </p:txBody>
      </p:sp>
      <p:sp>
        <p:nvSpPr>
          <p:cNvPr id="7" name="Subtitle"/>
          <p:cNvSpPr>
            <a:spLocks noGrp="1"/>
          </p:cNvSpPr>
          <p:nvPr>
            <p:ph type="body" sz="quarter" idx="18" hasCustomPrompt="1"/>
          </p:nvPr>
        </p:nvSpPr>
        <p:spPr>
          <a:xfrm>
            <a:off x="1822450" y="9648000"/>
            <a:ext cx="2073751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super awesome things</a:t>
            </a:r>
          </a:p>
        </p:txBody>
      </p:sp>
      <p:grpSp>
        <p:nvGrpSpPr>
          <p:cNvPr id="8" name="Group 7"/>
          <p:cNvGrpSpPr/>
          <p:nvPr userDrawn="1"/>
        </p:nvGrpSpPr>
        <p:grpSpPr>
          <a:xfrm>
            <a:off x="8856000" y="12042000"/>
            <a:ext cx="5646902" cy="533400"/>
            <a:chOff x="16630538" y="12039600"/>
            <a:chExt cx="5646902" cy="533400"/>
          </a:xfrm>
        </p:grpSpPr>
        <p:sp>
          <p:nvSpPr>
            <p:cNvPr id="9"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Stat Green">
    <p:bg>
      <p:bgPr>
        <a:solidFill>
          <a:srgbClr val="0ABC5E"/>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7B23AFF4-AB7D-4542-AD75-8A65A6417A0D}" type="slidenum">
              <a:rPr lang="en-US" smtClean="0"/>
              <a:pPr/>
              <a:t>‹#›</a:t>
            </a:fld>
            <a:endParaRPr lang="en-US"/>
          </a:p>
        </p:txBody>
      </p:sp>
      <p:sp>
        <p:nvSpPr>
          <p:cNvPr id="6" name="Title 1"/>
          <p:cNvSpPr>
            <a:spLocks noGrp="1"/>
          </p:cNvSpPr>
          <p:nvPr>
            <p:ph type="ctrTitle" hasCustomPrompt="1"/>
          </p:nvPr>
        </p:nvSpPr>
        <p:spPr>
          <a:xfrm>
            <a:off x="1821600" y="2102400"/>
            <a:ext cx="20737513" cy="7017306"/>
          </a:xfrm>
          <a:prstGeom prst="rect">
            <a:avLst/>
          </a:prstGeom>
        </p:spPr>
        <p:txBody>
          <a:bodyPr anchor="ctr">
            <a:normAutofit/>
          </a:bodyPr>
          <a:lstStyle>
            <a:lvl1pPr algn="ctr">
              <a:defRPr sz="50000" b="1" i="0" spc="-300">
                <a:solidFill>
                  <a:schemeClr val="bg1"/>
                </a:solidFill>
                <a:latin typeface="Arial" charset="0"/>
                <a:ea typeface="Arial" charset="0"/>
                <a:cs typeface="Arial" charset="0"/>
              </a:defRPr>
            </a:lvl1pPr>
          </a:lstStyle>
          <a:p>
            <a:r>
              <a:rPr lang="en-US"/>
              <a:t>2017</a:t>
            </a:r>
          </a:p>
        </p:txBody>
      </p:sp>
      <p:sp>
        <p:nvSpPr>
          <p:cNvPr id="7" name="Subtitle"/>
          <p:cNvSpPr>
            <a:spLocks noGrp="1"/>
          </p:cNvSpPr>
          <p:nvPr>
            <p:ph type="body" sz="quarter" idx="18" hasCustomPrompt="1"/>
          </p:nvPr>
        </p:nvSpPr>
        <p:spPr>
          <a:xfrm>
            <a:off x="1822450" y="9648000"/>
            <a:ext cx="2073751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super awesome things</a:t>
            </a:r>
          </a:p>
        </p:txBody>
      </p:sp>
      <p:grpSp>
        <p:nvGrpSpPr>
          <p:cNvPr id="8" name="Group 7"/>
          <p:cNvGrpSpPr/>
          <p:nvPr userDrawn="1"/>
        </p:nvGrpSpPr>
        <p:grpSpPr>
          <a:xfrm>
            <a:off x="8856000" y="12042000"/>
            <a:ext cx="5646902" cy="533400"/>
            <a:chOff x="16630538" y="12039600"/>
            <a:chExt cx="5646902" cy="533400"/>
          </a:xfrm>
        </p:grpSpPr>
        <p:sp>
          <p:nvSpPr>
            <p:cNvPr id="9"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g Stat Yellow">
    <p:bg>
      <p:bgPr>
        <a:solidFill>
          <a:srgbClr val="FFAB19"/>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7B23AFF4-AB7D-4542-AD75-8A65A6417A0D}" type="slidenum">
              <a:rPr lang="en-US" smtClean="0"/>
              <a:pPr/>
              <a:t>‹#›</a:t>
            </a:fld>
            <a:endParaRPr lang="en-US"/>
          </a:p>
        </p:txBody>
      </p:sp>
      <p:sp>
        <p:nvSpPr>
          <p:cNvPr id="6" name="Title 1"/>
          <p:cNvSpPr>
            <a:spLocks noGrp="1"/>
          </p:cNvSpPr>
          <p:nvPr>
            <p:ph type="ctrTitle" hasCustomPrompt="1"/>
          </p:nvPr>
        </p:nvSpPr>
        <p:spPr>
          <a:xfrm>
            <a:off x="1821600" y="2102400"/>
            <a:ext cx="20737513" cy="7017306"/>
          </a:xfrm>
          <a:prstGeom prst="rect">
            <a:avLst/>
          </a:prstGeom>
        </p:spPr>
        <p:txBody>
          <a:bodyPr anchor="ctr">
            <a:normAutofit/>
          </a:bodyPr>
          <a:lstStyle>
            <a:lvl1pPr algn="ctr">
              <a:defRPr sz="50000" b="1" i="0" spc="-300">
                <a:solidFill>
                  <a:schemeClr val="bg1"/>
                </a:solidFill>
                <a:latin typeface="Arial" charset="0"/>
                <a:ea typeface="Arial" charset="0"/>
                <a:cs typeface="Arial" charset="0"/>
              </a:defRPr>
            </a:lvl1pPr>
          </a:lstStyle>
          <a:p>
            <a:r>
              <a:rPr lang="en-US"/>
              <a:t>2017</a:t>
            </a:r>
          </a:p>
        </p:txBody>
      </p:sp>
      <p:sp>
        <p:nvSpPr>
          <p:cNvPr id="7" name="Subtitle"/>
          <p:cNvSpPr>
            <a:spLocks noGrp="1"/>
          </p:cNvSpPr>
          <p:nvPr>
            <p:ph type="body" sz="quarter" idx="18" hasCustomPrompt="1"/>
          </p:nvPr>
        </p:nvSpPr>
        <p:spPr>
          <a:xfrm>
            <a:off x="1822450" y="9648000"/>
            <a:ext cx="2073751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super awesome things</a:t>
            </a:r>
          </a:p>
        </p:txBody>
      </p:sp>
      <p:grpSp>
        <p:nvGrpSpPr>
          <p:cNvPr id="8" name="Group 7"/>
          <p:cNvGrpSpPr/>
          <p:nvPr userDrawn="1"/>
        </p:nvGrpSpPr>
        <p:grpSpPr>
          <a:xfrm>
            <a:off x="8856000" y="12042000"/>
            <a:ext cx="5646902" cy="533400"/>
            <a:chOff x="16630538" y="12039600"/>
            <a:chExt cx="5646902" cy="533400"/>
          </a:xfrm>
        </p:grpSpPr>
        <p:sp>
          <p:nvSpPr>
            <p:cNvPr id="9"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Statement with Illustration_White">
    <p:bg>
      <p:bgPr>
        <a:solidFill>
          <a:schemeClr val="bg1"/>
        </a:solidFill>
        <a:effectLst/>
      </p:bgPr>
    </p:bg>
    <p:spTree>
      <p:nvGrpSpPr>
        <p:cNvPr id="1" name=""/>
        <p:cNvGrpSpPr/>
        <p:nvPr/>
      </p:nvGrpSpPr>
      <p:grpSpPr>
        <a:xfrm>
          <a:off x="0" y="0"/>
          <a:ext cx="0" cy="0"/>
          <a:chOff x="0" y="0"/>
          <a:chExt cx="0" cy="0"/>
        </a:xfrm>
      </p:grpSpPr>
      <p:sp>
        <p:nvSpPr>
          <p:cNvPr id="12" name="yoda.jpg"/>
          <p:cNvSpPr>
            <a:spLocks noGrp="1"/>
          </p:cNvSpPr>
          <p:nvPr>
            <p:ph type="pic" sz="quarter" idx="16" hasCustomPrompt="1"/>
          </p:nvPr>
        </p:nvSpPr>
        <p:spPr>
          <a:xfrm>
            <a:off x="16617600" y="3369600"/>
            <a:ext cx="5137200" cy="3776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17" hasCustomPrompt="1"/>
          </p:nvPr>
        </p:nvSpPr>
        <p:spPr>
          <a:xfrm>
            <a:off x="2206800" y="11790000"/>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CONTEXT</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14609" y="11972766"/>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12314749" cy="9217793"/>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a:solidFill>
                  <a:srgbClr val="141414"/>
                </a:solidFill>
                <a:latin typeface="Arial" charset="0"/>
                <a:ea typeface="Arial" charset="0"/>
                <a:cs typeface="Arial" charset="0"/>
              </a:defRPr>
            </a:lvl1pPr>
          </a:lstStyle>
          <a:p>
            <a:r>
              <a:rPr lang="en-US"/>
              <a:t>Use illustrations that are in a good quality to support point</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utro">
    <p:bg>
      <p:bgPr>
        <a:solidFill>
          <a:srgbClr val="FF762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1600" y="5490000"/>
            <a:ext cx="20737513" cy="1842385"/>
          </a:xfrm>
          <a:prstGeom prst="rect">
            <a:avLst/>
          </a:prstGeom>
        </p:spPr>
        <p:txBody>
          <a:bodyPr anchor="b">
            <a:noAutofit/>
          </a:bodyPr>
          <a:lstStyle>
            <a:lvl1pPr algn="ctr">
              <a:defRPr sz="12000" b="1" i="0">
                <a:solidFill>
                  <a:schemeClr val="bg1"/>
                </a:solidFill>
                <a:latin typeface="Arial" charset="0"/>
                <a:ea typeface="Arial" charset="0"/>
                <a:cs typeface="Arial" charset="0"/>
              </a:defRPr>
            </a:lvl1pPr>
          </a:lstStyle>
          <a:p>
            <a:r>
              <a:rPr lang="en-US"/>
              <a:t>Thank you!</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02974" y="1183065"/>
            <a:ext cx="4175424" cy="2778740"/>
          </a:xfrm>
          <a:prstGeom prst="rect">
            <a:avLst/>
          </a:prstGeom>
        </p:spPr>
      </p:pic>
      <p:sp>
        <p:nvSpPr>
          <p:cNvPr id="13" name="Subtitle"/>
          <p:cNvSpPr>
            <a:spLocks noGrp="1"/>
          </p:cNvSpPr>
          <p:nvPr>
            <p:ph type="body" sz="quarter" idx="17" hasCustomPrompt="1"/>
          </p:nvPr>
        </p:nvSpPr>
        <p:spPr>
          <a:xfrm>
            <a:off x="1821600" y="11505600"/>
            <a:ext cx="2073836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800" b="1" i="0" spc="-48">
                <a:solidFill>
                  <a:schemeClr val="bg1"/>
                </a:solidFill>
                <a:latin typeface="Arial" charset="0"/>
                <a:ea typeface="Arial" charset="0"/>
                <a:cs typeface="Arial" charset="0"/>
              </a:defRPr>
            </a:lvl1pPr>
          </a:lstStyle>
          <a:p>
            <a:r>
              <a:rPr lang="en-US"/>
              <a:t>SPEAKER TITLE  ·  @SOCIALMEDIA</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6" name="Subtitle"/>
          <p:cNvSpPr>
            <a:spLocks noGrp="1"/>
          </p:cNvSpPr>
          <p:nvPr>
            <p:ph type="body" sz="quarter" idx="18" hasCustomPrompt="1"/>
          </p:nvPr>
        </p:nvSpPr>
        <p:spPr>
          <a:xfrm>
            <a:off x="1821600" y="7452000"/>
            <a:ext cx="20737513" cy="830997"/>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48">
                <a:solidFill>
                  <a:schemeClr val="bg1"/>
                </a:solidFill>
                <a:latin typeface="Arial" charset="0"/>
                <a:ea typeface="Arial" charset="0"/>
                <a:cs typeface="Arial" charset="0"/>
              </a:defRPr>
            </a:lvl1pPr>
          </a:lstStyle>
          <a:p>
            <a:r>
              <a:rPr lang="en-US"/>
              <a:t>Go visit </a:t>
            </a:r>
            <a:r>
              <a:rPr lang="en-US" err="1"/>
              <a:t>pgs-soft.com</a:t>
            </a:r>
            <a:endParaRPr lang="en-US"/>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with Illustration_Black">
    <p:bg>
      <p:bgPr>
        <a:solidFill>
          <a:srgbClr val="141414"/>
        </a:solidFill>
        <a:effectLst/>
      </p:bgPr>
    </p:bg>
    <p:spTree>
      <p:nvGrpSpPr>
        <p:cNvPr id="1" name=""/>
        <p:cNvGrpSpPr/>
        <p:nvPr/>
      </p:nvGrpSpPr>
      <p:grpSpPr>
        <a:xfrm>
          <a:off x="0" y="0"/>
          <a:ext cx="0" cy="0"/>
          <a:chOff x="0" y="0"/>
          <a:chExt cx="0" cy="0"/>
        </a:xfrm>
      </p:grpSpPr>
      <p:sp>
        <p:nvSpPr>
          <p:cNvPr id="12" name="yoda.jpg"/>
          <p:cNvSpPr>
            <a:spLocks noGrp="1"/>
          </p:cNvSpPr>
          <p:nvPr>
            <p:ph type="pic" sz="quarter" idx="16" hasCustomPrompt="1"/>
          </p:nvPr>
        </p:nvSpPr>
        <p:spPr>
          <a:xfrm>
            <a:off x="16617600" y="3369600"/>
            <a:ext cx="5137200" cy="3776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17" hasCustomPrompt="1"/>
          </p:nvPr>
        </p:nvSpPr>
        <p:spPr>
          <a:xfrm>
            <a:off x="2206800" y="11790000"/>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CONTEXT</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14609" y="11972766"/>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12314749" cy="9217793"/>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a:solidFill>
                  <a:schemeClr val="bg1"/>
                </a:solidFill>
                <a:latin typeface="Arial" charset="0"/>
                <a:ea typeface="Arial" charset="0"/>
                <a:cs typeface="Arial" charset="0"/>
              </a:defRPr>
            </a:lvl1pPr>
          </a:lstStyle>
          <a:p>
            <a:r>
              <a:rPr lang="en-US"/>
              <a:t>Use illustrations that are in a good quality to support point</a:t>
            </a:r>
          </a:p>
        </p:txBody>
      </p:sp>
      <p:grpSp>
        <p:nvGrpSpPr>
          <p:cNvPr id="11" name="Group 10"/>
          <p:cNvGrpSpPr/>
          <p:nvPr userDrawn="1"/>
        </p:nvGrpSpPr>
        <p:grpSpPr>
          <a:xfrm>
            <a:off x="16630538" y="12042000"/>
            <a:ext cx="5646902" cy="533400"/>
            <a:chOff x="16630538" y="12039600"/>
            <a:chExt cx="5646902" cy="533400"/>
          </a:xfrm>
        </p:grpSpPr>
        <p:sp>
          <p:nvSpPr>
            <p:cNvPr id="14"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ment_White">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1790000"/>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CONTEXT</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1972766"/>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20737513" cy="9217793"/>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141414"/>
                </a:solidFill>
                <a:latin typeface="Arial" charset="0"/>
                <a:ea typeface="Arial" charset="0"/>
                <a:cs typeface="Arial" charset="0"/>
              </a:defRPr>
            </a:lvl1pPr>
          </a:lstStyle>
          <a:p>
            <a:r>
              <a:rPr lang="en-US"/>
              <a:t>This is a big statement slide. Use light background for lighter points.</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Statement_Black">
    <p:bg>
      <p:bgPr>
        <a:solidFill>
          <a:srgbClr val="141414"/>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1790000"/>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CONTEXT</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14609" y="11972766"/>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20737513" cy="9217793"/>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chemeClr val="bg1"/>
                </a:solidFill>
                <a:latin typeface="Arial" charset="0"/>
                <a:ea typeface="Arial" charset="0"/>
                <a:cs typeface="Arial" charset="0"/>
              </a:defRPr>
            </a:lvl1pPr>
          </a:lstStyle>
          <a:p>
            <a:r>
              <a:rPr lang="en-US"/>
              <a:t>This is a big statement slide. Use dark background for bolder points.</a:t>
            </a:r>
          </a:p>
        </p:txBody>
      </p:sp>
      <p:grpSp>
        <p:nvGrpSpPr>
          <p:cNvPr id="11" name="Group 10"/>
          <p:cNvGrpSpPr/>
          <p:nvPr userDrawn="1"/>
        </p:nvGrpSpPr>
        <p:grpSpPr>
          <a:xfrm>
            <a:off x="16630538" y="12042000"/>
            <a:ext cx="5646902" cy="533400"/>
            <a:chOff x="16630538" y="12039600"/>
            <a:chExt cx="5646902" cy="533400"/>
          </a:xfrm>
        </p:grpSpPr>
        <p:sp>
          <p:nvSpPr>
            <p:cNvPr id="12"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urced Point_White">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1822450" y="11790000"/>
            <a:ext cx="14041164"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a:solidFill>
                  <a:srgbClr val="141414"/>
                </a:solidFill>
                <a:latin typeface="Arial" charset="0"/>
                <a:ea typeface="Arial" charset="0"/>
                <a:cs typeface="Arial" charset="0"/>
              </a:defRPr>
            </a:lvl1pPr>
          </a:lstStyle>
          <a:p>
            <a:r>
              <a:rPr lang="en-US"/>
              <a:t>Source Book, Source Author, Other relevant info</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20737513" cy="9217793"/>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141414"/>
                </a:solidFill>
                <a:latin typeface="Arial" charset="0"/>
                <a:ea typeface="Arial" charset="0"/>
                <a:cs typeface="Arial" charset="0"/>
              </a:defRPr>
            </a:lvl1pPr>
          </a:lstStyle>
          <a:p>
            <a:r>
              <a:rPr lang="en-US"/>
              <a:t>This is a reference point slide. Likely will be from a site, book, talk, etc.</a:t>
            </a:r>
          </a:p>
        </p:txBody>
      </p:sp>
      <p:sp>
        <p:nvSpPr>
          <p:cNvPr id="7" name="Line"/>
          <p:cNvSpPr/>
          <p:nvPr userDrawn="1"/>
        </p:nvSpPr>
        <p:spPr>
          <a:xfrm>
            <a:off x="1822054" y="11450636"/>
            <a:ext cx="1273087" cy="1"/>
          </a:xfrm>
          <a:prstGeom prst="line">
            <a:avLst/>
          </a:prstGeom>
          <a:ln w="101600">
            <a:solidFill>
              <a:srgbClr val="FF7626"/>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ourced Point_Blue">
    <p:bg>
      <p:bgPr>
        <a:solidFill>
          <a:srgbClr val="140A6C"/>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1822450" y="11790000"/>
            <a:ext cx="13681124" cy="830997"/>
          </a:xfrm>
          <a:prstGeom prst="rect">
            <a:avLst/>
          </a:prstGeom>
        </p:spPr>
        <p:txBody>
          <a:bodyPr anchor="ctr" anchorCtr="0">
            <a:noAutofit/>
          </a:bodyPr>
          <a:lstStyle>
            <a:lvl1pPr marL="0" marR="0" indent="0" algn="l" defTabSz="825500" rtl="0" eaLnBrk="1" fontAlgn="auto" latinLnBrk="0" hangingPunct="1">
              <a:lnSpc>
                <a:spcPct val="100000"/>
              </a:lnSpc>
              <a:spcBef>
                <a:spcPts val="0"/>
              </a:spcBef>
              <a:spcAft>
                <a:spcPts val="0"/>
              </a:spcAft>
              <a:buClrTx/>
              <a:buSzTx/>
              <a:buFontTx/>
              <a:buNone/>
              <a:tabLst/>
              <a:defRPr sz="4800" b="0" i="0" spc="-48">
                <a:solidFill>
                  <a:schemeClr val="bg1"/>
                </a:solidFill>
                <a:latin typeface="Arial" charset="0"/>
                <a:ea typeface="Arial" charset="0"/>
                <a:cs typeface="Arial" charset="0"/>
              </a:defRPr>
            </a:lvl1pPr>
          </a:lstStyle>
          <a:p>
            <a:r>
              <a:rPr lang="en-US"/>
              <a:t>Source Book, Source Author, Other relevant info</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20737513" cy="9217793"/>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chemeClr val="bg1"/>
                </a:solidFill>
                <a:latin typeface="Arial" charset="0"/>
                <a:ea typeface="Arial" charset="0"/>
                <a:cs typeface="Arial" charset="0"/>
              </a:defRPr>
            </a:lvl1pPr>
          </a:lstStyle>
          <a:p>
            <a:r>
              <a:rPr lang="en-US"/>
              <a:t>This is a reference point slide. Likely will be from a site, book, talk, etc.</a:t>
            </a:r>
          </a:p>
        </p:txBody>
      </p:sp>
      <p:grpSp>
        <p:nvGrpSpPr>
          <p:cNvPr id="11" name="Group 10"/>
          <p:cNvGrpSpPr/>
          <p:nvPr userDrawn="1"/>
        </p:nvGrpSpPr>
        <p:grpSpPr>
          <a:xfrm>
            <a:off x="16630538" y="12042000"/>
            <a:ext cx="5646902" cy="533400"/>
            <a:chOff x="16630538" y="12039600"/>
            <a:chExt cx="5646902" cy="533400"/>
          </a:xfrm>
        </p:grpSpPr>
        <p:sp>
          <p:nvSpPr>
            <p:cNvPr id="12"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
        <p:nvSpPr>
          <p:cNvPr id="15" name="Line"/>
          <p:cNvSpPr/>
          <p:nvPr userDrawn="1"/>
        </p:nvSpPr>
        <p:spPr>
          <a:xfrm>
            <a:off x="1822054" y="11450636"/>
            <a:ext cx="1273087" cy="1"/>
          </a:xfrm>
          <a:prstGeom prst="line">
            <a:avLst/>
          </a:prstGeom>
          <a:ln w="101600">
            <a:solidFill>
              <a:srgbClr val="1464BC"/>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_White">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1750046" y="11790000"/>
            <a:ext cx="14041164"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a:solidFill>
                  <a:srgbClr val="141414"/>
                </a:solidFill>
                <a:latin typeface="Arial" charset="0"/>
                <a:ea typeface="Arial" charset="0"/>
                <a:cs typeface="Arial" charset="0"/>
              </a:defRPr>
            </a:lvl1pPr>
          </a:lstStyle>
          <a:p>
            <a:r>
              <a:rPr lang="en-US"/>
              <a:t>Author Name</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7" name="Line"/>
          <p:cNvSpPr/>
          <p:nvPr userDrawn="1"/>
        </p:nvSpPr>
        <p:spPr>
          <a:xfrm>
            <a:off x="1822054" y="11450636"/>
            <a:ext cx="1273087" cy="1"/>
          </a:xfrm>
          <a:prstGeom prst="line">
            <a:avLst/>
          </a:prstGeom>
          <a:ln w="101600">
            <a:solidFill>
              <a:srgbClr val="FF7626"/>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22450" y="1728788"/>
            <a:ext cx="2673600" cy="2005200"/>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546214" y="10371810"/>
            <a:ext cx="1086152" cy="814614"/>
          </a:xfrm>
          <a:prstGeom prst="rect">
            <a:avLst/>
          </a:prstGeom>
        </p:spPr>
      </p:pic>
      <p:sp>
        <p:nvSpPr>
          <p:cNvPr id="21" name="Subtitle"/>
          <p:cNvSpPr>
            <a:spLocks noGrp="1"/>
          </p:cNvSpPr>
          <p:nvPr>
            <p:ph type="body" sz="quarter" idx="18" hasCustomPrompt="1"/>
          </p:nvPr>
        </p:nvSpPr>
        <p:spPr>
          <a:xfrm>
            <a:off x="3693600" y="1728788"/>
            <a:ext cx="18864000" cy="9216000"/>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141414"/>
                </a:solidFill>
                <a:latin typeface="Arial" charset="0"/>
                <a:ea typeface="Arial" charset="0"/>
                <a:cs typeface="Arial" charset="0"/>
              </a:defRPr>
            </a:lvl1pPr>
          </a:lstStyle>
          <a:p>
            <a:r>
              <a:rPr lang="en-US"/>
              <a:t>This is a quote slide. </a:t>
            </a:r>
            <a:br>
              <a:rPr lang="en-US"/>
            </a:br>
            <a:r>
              <a:rPr lang="en-US"/>
              <a:t>Keep it tweetable.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_Blue">
    <p:bg>
      <p:bgPr>
        <a:solidFill>
          <a:srgbClr val="140A6C"/>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822450" y="1728788"/>
            <a:ext cx="2673600" cy="2005200"/>
          </a:xfrm>
          <a:prstGeom prst="rect">
            <a:avLst/>
          </a:prstGeom>
        </p:spPr>
      </p:pic>
      <p:sp>
        <p:nvSpPr>
          <p:cNvPr id="13" name="Subtitle"/>
          <p:cNvSpPr>
            <a:spLocks noGrp="1"/>
          </p:cNvSpPr>
          <p:nvPr>
            <p:ph type="body" sz="quarter" idx="17" hasCustomPrompt="1"/>
          </p:nvPr>
        </p:nvSpPr>
        <p:spPr>
          <a:xfrm>
            <a:off x="1822450" y="11790000"/>
            <a:ext cx="13681124" cy="830997"/>
          </a:xfrm>
          <a:prstGeom prst="rect">
            <a:avLst/>
          </a:prstGeom>
        </p:spPr>
        <p:txBody>
          <a:bodyPr anchor="ctr" anchorCtr="0">
            <a:noAutofit/>
          </a:bodyPr>
          <a:lstStyle>
            <a:lvl1pPr marL="0" marR="0" indent="0" algn="l" defTabSz="825500" rtl="0" eaLnBrk="1" fontAlgn="auto" latinLnBrk="0" hangingPunct="1">
              <a:lnSpc>
                <a:spcPct val="100000"/>
              </a:lnSpc>
              <a:spcBef>
                <a:spcPts val="0"/>
              </a:spcBef>
              <a:spcAft>
                <a:spcPts val="0"/>
              </a:spcAft>
              <a:buClrTx/>
              <a:buSzTx/>
              <a:buFontTx/>
              <a:buNone/>
              <a:tabLst/>
              <a:defRPr sz="4800" b="0" i="0" spc="-48">
                <a:solidFill>
                  <a:schemeClr val="bg1"/>
                </a:solidFill>
                <a:latin typeface="Arial" charset="0"/>
                <a:ea typeface="Arial" charset="0"/>
                <a:cs typeface="Arial" charset="0"/>
              </a:defRPr>
            </a:lvl1pPr>
          </a:lstStyle>
          <a:p>
            <a:r>
              <a:rPr lang="en-US"/>
              <a:t>Author Name</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48F63A3B-78C7-47BE-AE5E-E10140E04643}" type="slidenum">
              <a:rPr lang="en-US" smtClean="0"/>
              <a:pPr/>
              <a:t>‹#›</a:t>
            </a:fld>
            <a:endParaRPr lang="en-US"/>
          </a:p>
        </p:txBody>
      </p:sp>
      <p:sp>
        <p:nvSpPr>
          <p:cNvPr id="12" name="Line"/>
          <p:cNvSpPr/>
          <p:nvPr userDrawn="1"/>
        </p:nvSpPr>
        <p:spPr>
          <a:xfrm>
            <a:off x="1822054" y="11450636"/>
            <a:ext cx="1273087" cy="1"/>
          </a:xfrm>
          <a:prstGeom prst="line">
            <a:avLst/>
          </a:prstGeom>
          <a:ln w="101600">
            <a:solidFill>
              <a:srgbClr val="1464BC"/>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grpSp>
        <p:nvGrpSpPr>
          <p:cNvPr id="14" name="Group 13"/>
          <p:cNvGrpSpPr/>
          <p:nvPr userDrawn="1"/>
        </p:nvGrpSpPr>
        <p:grpSpPr>
          <a:xfrm>
            <a:off x="16630538" y="12042000"/>
            <a:ext cx="5646902" cy="533400"/>
            <a:chOff x="16630538" y="12039600"/>
            <a:chExt cx="5646902" cy="533400"/>
          </a:xfrm>
        </p:grpSpPr>
        <p:sp>
          <p:nvSpPr>
            <p:cNvPr id="15"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21546214" y="10370517"/>
            <a:ext cx="1086152" cy="817200"/>
          </a:xfrm>
          <a:prstGeom prst="rect">
            <a:avLst/>
          </a:prstGeom>
        </p:spPr>
      </p:pic>
      <p:sp>
        <p:nvSpPr>
          <p:cNvPr id="21" name="Subtitle"/>
          <p:cNvSpPr>
            <a:spLocks noGrp="1"/>
          </p:cNvSpPr>
          <p:nvPr>
            <p:ph type="body" sz="quarter" idx="18" hasCustomPrompt="1"/>
          </p:nvPr>
        </p:nvSpPr>
        <p:spPr>
          <a:xfrm>
            <a:off x="3694262" y="1728788"/>
            <a:ext cx="18864000" cy="9216000"/>
          </a:xfrm>
          <a:prstGeom prst="rect">
            <a:avLst/>
          </a:prstGeom>
        </p:spPr>
        <p:txBody>
          <a:bodyPr anchor="t" anchorCtr="0">
            <a:norm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chemeClr val="bg1"/>
                </a:solidFill>
                <a:latin typeface="Arial" charset="0"/>
                <a:ea typeface="Arial" charset="0"/>
                <a:cs typeface="Arial" charset="0"/>
              </a:defRPr>
            </a:lvl1pPr>
          </a:lstStyle>
          <a:p>
            <a:r>
              <a:rPr lang="en-US"/>
              <a:t>This is a quote slide.</a:t>
            </a:r>
            <a:br>
              <a:rPr lang="en-US"/>
            </a:br>
            <a:r>
              <a:rPr lang="en-US"/>
              <a:t>Keep it tweetable.</a:t>
            </a:r>
          </a:p>
        </p:txBody>
      </p:sp>
    </p:spTree>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with Supporting Text_Whit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822450" y="9917100"/>
            <a:ext cx="1543864" cy="2541600"/>
          </a:xfrm>
          <a:prstGeom prst="rect">
            <a:avLst/>
          </a:prstGeom>
        </p:spPr>
      </p:pic>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1" y="1728788"/>
            <a:ext cx="9572400" cy="7593261"/>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141414"/>
                </a:solidFill>
                <a:latin typeface="Arial" charset="0"/>
                <a:ea typeface="Arial" charset="0"/>
                <a:cs typeface="Arial" charset="0"/>
              </a:defRPr>
            </a:lvl1pPr>
          </a:lstStyle>
          <a:p>
            <a:r>
              <a:rPr lang="en-US"/>
              <a:t>Big statement with support.</a:t>
            </a:r>
          </a:p>
        </p:txBody>
      </p:sp>
      <p:sp>
        <p:nvSpPr>
          <p:cNvPr id="11" name="Subtitle"/>
          <p:cNvSpPr>
            <a:spLocks noGrp="1"/>
          </p:cNvSpPr>
          <p:nvPr>
            <p:ph type="body" sz="quarter" idx="19" hasCustomPrompt="1"/>
          </p:nvPr>
        </p:nvSpPr>
        <p:spPr>
          <a:xfrm>
            <a:off x="12765600" y="1945581"/>
            <a:ext cx="98496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r>
              <a:rPr lang="en-US" sz="6000" b="1">
                <a:solidFill>
                  <a:srgbClr val="141414"/>
                </a:solidFill>
                <a:effectLst/>
                <a:latin typeface="Arial" charset="0"/>
              </a:rPr>
              <a:t>Talking point</a:t>
            </a:r>
            <a:endParaRPr lang="en-US" sz="6000">
              <a:solidFill>
                <a:srgbClr val="141414"/>
              </a:solidFill>
              <a:effectLst/>
              <a:latin typeface="Arial" charset="0"/>
            </a:endParaRPr>
          </a:p>
          <a:p>
            <a:r>
              <a:rPr lang="en-US">
                <a:solidFill>
                  <a:srgbClr val="141414"/>
                </a:solidFill>
                <a:effectLst/>
                <a:latin typeface="Arial" charset="0"/>
              </a:rPr>
              <a:t>Supporting info for talking point.</a:t>
            </a:r>
          </a:p>
          <a:p>
            <a:r>
              <a:rPr lang="en-US">
                <a:solidFill>
                  <a:srgbClr val="141414"/>
                </a:solidFill>
                <a:effectLst/>
                <a:latin typeface="Arial" charset="0"/>
              </a:rPr>
              <a:t>Second line.</a:t>
            </a:r>
          </a:p>
        </p:txBody>
      </p:sp>
      <p:sp>
        <p:nvSpPr>
          <p:cNvPr id="12" name="Subtitle"/>
          <p:cNvSpPr>
            <a:spLocks noGrp="1"/>
          </p:cNvSpPr>
          <p:nvPr>
            <p:ph type="body" sz="quarter" idx="20" hasCustomPrompt="1"/>
          </p:nvPr>
        </p:nvSpPr>
        <p:spPr>
          <a:xfrm>
            <a:off x="12765600" y="5310874"/>
            <a:ext cx="98496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rgbClr val="141414">
                    <a:alpha val="30000"/>
                  </a:srgbClr>
                </a:solidFill>
                <a:latin typeface="Arial" charset="0"/>
                <a:ea typeface="Arial" charset="0"/>
                <a:cs typeface="Arial" charset="0"/>
              </a:defRPr>
            </a:lvl1pPr>
          </a:lstStyle>
          <a:p>
            <a:r>
              <a:rPr lang="en-US" sz="6000" b="1">
                <a:solidFill>
                  <a:srgbClr val="141414">
                    <a:alpha val="30000"/>
                  </a:srgbClr>
                </a:solidFill>
                <a:effectLst/>
                <a:latin typeface="Arial" charset="0"/>
              </a:rPr>
              <a:t>Talking point</a:t>
            </a:r>
            <a:endParaRPr lang="en-US" sz="6000">
              <a:solidFill>
                <a:srgbClr val="141414">
                  <a:alpha val="30000"/>
                </a:srgbClr>
              </a:solidFill>
              <a:effectLst/>
              <a:latin typeface="Arial" charset="0"/>
            </a:endParaRPr>
          </a:p>
          <a:p>
            <a:r>
              <a:rPr lang="en-US">
                <a:solidFill>
                  <a:srgbClr val="141414">
                    <a:alpha val="30000"/>
                  </a:srgbClr>
                </a:solidFill>
                <a:effectLst/>
                <a:latin typeface="Arial" charset="0"/>
              </a:rPr>
              <a:t>Manage audience focus</a:t>
            </a:r>
            <a:r>
              <a:rPr lang="en-US" baseline="0">
                <a:solidFill>
                  <a:srgbClr val="141414">
                    <a:alpha val="30000"/>
                  </a:srgbClr>
                </a:solidFill>
                <a:effectLst/>
                <a:latin typeface="Arial" charset="0"/>
              </a:rPr>
              <a:t> by reducing to 70% transparency. Use no more than 2 lines.</a:t>
            </a:r>
            <a:endParaRPr lang="en-US">
              <a:solidFill>
                <a:srgbClr val="141414">
                  <a:alpha val="30000"/>
                </a:srgbClr>
              </a:solidFill>
              <a:effectLst/>
              <a:latin typeface="Arial" charset="0"/>
            </a:endParaRPr>
          </a:p>
        </p:txBody>
      </p:sp>
      <p:sp>
        <p:nvSpPr>
          <p:cNvPr id="14" name="Subtitle"/>
          <p:cNvSpPr>
            <a:spLocks noGrp="1"/>
          </p:cNvSpPr>
          <p:nvPr>
            <p:ph type="body" sz="quarter" idx="21" hasCustomPrompt="1"/>
          </p:nvPr>
        </p:nvSpPr>
        <p:spPr>
          <a:xfrm>
            <a:off x="12765600" y="8944981"/>
            <a:ext cx="98496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rgbClr val="141414">
                    <a:alpha val="30000"/>
                  </a:srgbClr>
                </a:solidFill>
                <a:latin typeface="Arial" charset="0"/>
                <a:ea typeface="Arial" charset="0"/>
                <a:cs typeface="Arial" charset="0"/>
              </a:defRPr>
            </a:lvl1pPr>
          </a:lstStyle>
          <a:p>
            <a:r>
              <a:rPr lang="en-US" sz="6000" b="1">
                <a:solidFill>
                  <a:srgbClr val="141414">
                    <a:alpha val="30000"/>
                  </a:srgbClr>
                </a:solidFill>
                <a:effectLst/>
                <a:latin typeface="Arial" charset="0"/>
              </a:rPr>
              <a:t>Talking point</a:t>
            </a:r>
            <a:endParaRPr lang="en-US" sz="6000">
              <a:solidFill>
                <a:srgbClr val="141414">
                  <a:alpha val="30000"/>
                </a:srgbClr>
              </a:solidFill>
              <a:effectLst/>
              <a:latin typeface="Arial" charset="0"/>
            </a:endParaRPr>
          </a:p>
          <a:p>
            <a:r>
              <a:rPr lang="en-US">
                <a:solidFill>
                  <a:srgbClr val="141414">
                    <a:alpha val="30000"/>
                  </a:srgbClr>
                </a:solidFill>
                <a:effectLst/>
                <a:latin typeface="Arial" charset="0"/>
              </a:rPr>
              <a:t>Stay consistent with using the light or dark throughout the related big statement.</a:t>
            </a:r>
          </a:p>
        </p:txBody>
      </p:sp>
      <p:sp>
        <p:nvSpPr>
          <p:cNvPr id="15" name="Line"/>
          <p:cNvSpPr>
            <a:spLocks noGrp="1"/>
          </p:cNvSpPr>
          <p:nvPr>
            <p:ph type="body" sz="quarter" idx="17" hasCustomPrompt="1"/>
          </p:nvPr>
        </p:nvSpPr>
        <p:spPr>
          <a:xfrm>
            <a:off x="12383976" y="2042913"/>
            <a:ext cx="1" cy="1271788"/>
          </a:xfrm>
          <a:prstGeom prst="line">
            <a:avLst/>
          </a:prstGeom>
          <a:ln w="101600">
            <a:solidFill>
              <a:srgbClr val="FF7626"/>
            </a:solidFill>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with Supporting Text_Black">
    <p:bg>
      <p:bgPr>
        <a:solidFill>
          <a:srgbClr val="14141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822450" y="9917100"/>
            <a:ext cx="1543864" cy="2541600"/>
          </a:xfrm>
          <a:prstGeom prst="rect">
            <a:avLst/>
          </a:prstGeom>
        </p:spPr>
      </p:pic>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822450" y="1728788"/>
            <a:ext cx="9572400" cy="7593261"/>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chemeClr val="bg1"/>
                </a:solidFill>
                <a:latin typeface="Arial" charset="0"/>
                <a:ea typeface="Arial" charset="0"/>
                <a:cs typeface="Arial" charset="0"/>
              </a:defRPr>
            </a:lvl1pPr>
          </a:lstStyle>
          <a:p>
            <a:r>
              <a:rPr lang="en-US"/>
              <a:t>Big statement with support.</a:t>
            </a:r>
          </a:p>
        </p:txBody>
      </p:sp>
      <p:sp>
        <p:nvSpPr>
          <p:cNvPr id="11" name="Subtitle"/>
          <p:cNvSpPr>
            <a:spLocks noGrp="1"/>
          </p:cNvSpPr>
          <p:nvPr>
            <p:ph type="body" sz="quarter" idx="19" hasCustomPrompt="1"/>
          </p:nvPr>
        </p:nvSpPr>
        <p:spPr>
          <a:xfrm>
            <a:off x="12765600" y="1945581"/>
            <a:ext cx="9849600" cy="2215991"/>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chemeClr val="bg1"/>
                </a:solidFill>
                <a:latin typeface="Arial" charset="0"/>
                <a:ea typeface="Arial" charset="0"/>
                <a:cs typeface="Arial" charset="0"/>
              </a:defRPr>
            </a:lvl1pPr>
          </a:lstStyle>
          <a:p>
            <a:r>
              <a:rPr lang="en-US" sz="6600" b="1" i="0">
                <a:solidFill>
                  <a:schemeClr val="bg1"/>
                </a:solidFill>
                <a:latin typeface="Arial" charset="0"/>
                <a:ea typeface="Arial" charset="0"/>
                <a:cs typeface="Arial" charset="0"/>
              </a:rPr>
              <a:t>Spacing</a:t>
            </a:r>
          </a:p>
          <a:p>
            <a:r>
              <a:rPr lang="en-US" sz="3600" b="0" i="0">
                <a:solidFill>
                  <a:schemeClr val="bg1"/>
                </a:solidFill>
                <a:latin typeface="Arial" charset="0"/>
                <a:ea typeface="Arial" charset="0"/>
                <a:cs typeface="Arial" charset="0"/>
              </a:rPr>
              <a:t>Hold down *Shift* to drag when moving the bar to make sure it stays properly aligned.</a:t>
            </a:r>
          </a:p>
        </p:txBody>
      </p:sp>
      <p:sp>
        <p:nvSpPr>
          <p:cNvPr id="12" name="Subtitle"/>
          <p:cNvSpPr>
            <a:spLocks noGrp="1"/>
          </p:cNvSpPr>
          <p:nvPr>
            <p:ph type="body" sz="quarter" idx="20" hasCustomPrompt="1"/>
          </p:nvPr>
        </p:nvSpPr>
        <p:spPr>
          <a:xfrm>
            <a:off x="12765600" y="5491448"/>
            <a:ext cx="98496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chemeClr val="bg1">
                    <a:alpha val="30000"/>
                  </a:schemeClr>
                </a:solidFill>
                <a:latin typeface="Arial" charset="0"/>
                <a:ea typeface="Arial" charset="0"/>
                <a:cs typeface="Arial" charset="0"/>
              </a:defRPr>
            </a:lvl1pPr>
          </a:lstStyle>
          <a:p>
            <a:r>
              <a:rPr lang="en-US" sz="6000" b="1">
                <a:solidFill>
                  <a:schemeClr val="bg1">
                    <a:alpha val="30000"/>
                  </a:schemeClr>
                </a:solidFill>
                <a:effectLst/>
                <a:latin typeface="Arial" charset="0"/>
              </a:rPr>
              <a:t>Talking point</a:t>
            </a:r>
            <a:endParaRPr lang="en-US" sz="6000">
              <a:solidFill>
                <a:schemeClr val="bg1">
                  <a:alpha val="30000"/>
                </a:schemeClr>
              </a:solidFill>
              <a:effectLst/>
              <a:latin typeface="Arial" charset="0"/>
            </a:endParaRPr>
          </a:p>
          <a:p>
            <a:r>
              <a:rPr lang="en-US">
                <a:solidFill>
                  <a:schemeClr val="bg1">
                    <a:alpha val="30000"/>
                  </a:schemeClr>
                </a:solidFill>
                <a:effectLst/>
                <a:latin typeface="Arial" charset="0"/>
              </a:rPr>
              <a:t>Manage audience focus</a:t>
            </a:r>
            <a:r>
              <a:rPr lang="en-US" baseline="0">
                <a:solidFill>
                  <a:schemeClr val="bg1">
                    <a:alpha val="30000"/>
                  </a:schemeClr>
                </a:solidFill>
                <a:effectLst/>
                <a:latin typeface="Arial" charset="0"/>
              </a:rPr>
              <a:t> by reducing to 70% transparency. Use no more than 2 lines.</a:t>
            </a:r>
            <a:endParaRPr lang="en-US">
              <a:solidFill>
                <a:schemeClr val="bg1">
                  <a:alpha val="30000"/>
                </a:schemeClr>
              </a:solidFill>
              <a:effectLst/>
              <a:latin typeface="Arial" charset="0"/>
            </a:endParaRPr>
          </a:p>
        </p:txBody>
      </p:sp>
      <p:sp>
        <p:nvSpPr>
          <p:cNvPr id="14" name="Subtitle"/>
          <p:cNvSpPr>
            <a:spLocks noGrp="1"/>
          </p:cNvSpPr>
          <p:nvPr>
            <p:ph type="body" sz="quarter" idx="21" hasCustomPrompt="1"/>
          </p:nvPr>
        </p:nvSpPr>
        <p:spPr>
          <a:xfrm>
            <a:off x="12765600" y="8944981"/>
            <a:ext cx="98496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chemeClr val="bg1">
                    <a:alpha val="30000"/>
                  </a:schemeClr>
                </a:solidFill>
                <a:latin typeface="Arial" charset="0"/>
                <a:ea typeface="Arial" charset="0"/>
                <a:cs typeface="Arial" charset="0"/>
              </a:defRPr>
            </a:lvl1pPr>
          </a:lstStyle>
          <a:p>
            <a:r>
              <a:rPr lang="en-US" sz="6000" b="1">
                <a:solidFill>
                  <a:schemeClr val="bg1">
                    <a:alpha val="30000"/>
                  </a:schemeClr>
                </a:solidFill>
                <a:effectLst/>
                <a:latin typeface="Arial" charset="0"/>
              </a:rPr>
              <a:t>Talking point</a:t>
            </a:r>
            <a:endParaRPr lang="en-US" sz="6000">
              <a:solidFill>
                <a:schemeClr val="bg1">
                  <a:alpha val="30000"/>
                </a:schemeClr>
              </a:solidFill>
              <a:effectLst/>
              <a:latin typeface="Arial" charset="0"/>
            </a:endParaRPr>
          </a:p>
          <a:p>
            <a:r>
              <a:rPr lang="en-US">
                <a:solidFill>
                  <a:schemeClr val="bg1">
                    <a:alpha val="30000"/>
                  </a:schemeClr>
                </a:solidFill>
                <a:effectLst/>
                <a:latin typeface="Arial" charset="0"/>
              </a:rPr>
              <a:t>Stay consistent with using the light or dark throughout the related big statement.</a:t>
            </a:r>
          </a:p>
        </p:txBody>
      </p:sp>
      <p:sp>
        <p:nvSpPr>
          <p:cNvPr id="16" name="Line"/>
          <p:cNvSpPr>
            <a:spLocks noGrp="1"/>
          </p:cNvSpPr>
          <p:nvPr>
            <p:ph type="body" sz="quarter" idx="17" hasCustomPrompt="1"/>
          </p:nvPr>
        </p:nvSpPr>
        <p:spPr>
          <a:xfrm>
            <a:off x="12383976" y="2042913"/>
            <a:ext cx="1" cy="1271788"/>
          </a:xfrm>
          <a:prstGeom prst="line">
            <a:avLst/>
          </a:prstGeom>
          <a:ln w="101600">
            <a:solidFill>
              <a:srgbClr val="FF7626"/>
            </a:solidFill>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grpSp>
        <p:nvGrpSpPr>
          <p:cNvPr id="17" name="Group 16"/>
          <p:cNvGrpSpPr/>
          <p:nvPr userDrawn="1"/>
        </p:nvGrpSpPr>
        <p:grpSpPr>
          <a:xfrm>
            <a:off x="16630538" y="12042000"/>
            <a:ext cx="5646902" cy="533400"/>
            <a:chOff x="16630538" y="12039600"/>
            <a:chExt cx="5646902" cy="533400"/>
          </a:xfrm>
        </p:grpSpPr>
        <p:sp>
          <p:nvSpPr>
            <p:cNvPr id="18"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Heavy Talking Points">
    <p:bg>
      <p:bgPr>
        <a:solidFill>
          <a:srgbClr val="FF7626"/>
        </a:solidFill>
        <a:effectLst/>
      </p:bgPr>
    </p:bg>
    <p:spTree>
      <p:nvGrpSpPr>
        <p:cNvPr id="1" name=""/>
        <p:cNvGrpSpPr/>
        <p:nvPr/>
      </p:nvGrpSpPr>
      <p:grpSpPr>
        <a:xfrm>
          <a:off x="0" y="0"/>
          <a:ext cx="0" cy="0"/>
          <a:chOff x="0" y="0"/>
          <a:chExt cx="0" cy="0"/>
        </a:xfrm>
      </p:grpSpPr>
      <p:sp>
        <p:nvSpPr>
          <p:cNvPr id="2" name="Rectangle 1"/>
          <p:cNvSpPr/>
          <p:nvPr userDrawn="1"/>
        </p:nvSpPr>
        <p:spPr>
          <a:xfrm>
            <a:off x="6854400" y="1364"/>
            <a:ext cx="17528400" cy="136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173600" y="1944000"/>
            <a:ext cx="4762800" cy="18288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150" baseline="0">
                <a:solidFill>
                  <a:schemeClr val="bg1"/>
                </a:solidFill>
                <a:latin typeface="Arial" charset="0"/>
                <a:ea typeface="Arial" charset="0"/>
                <a:cs typeface="Arial" charset="0"/>
              </a:defRPr>
            </a:lvl1pPr>
          </a:lstStyle>
          <a:p>
            <a:r>
              <a:rPr lang="en-US"/>
              <a:t>Short title, </a:t>
            </a:r>
            <a:br>
              <a:rPr lang="en-US"/>
            </a:br>
            <a:r>
              <a:rPr lang="en-US"/>
              <a:t>2 line max</a:t>
            </a:r>
          </a:p>
        </p:txBody>
      </p:sp>
      <p:sp>
        <p:nvSpPr>
          <p:cNvPr id="11" name="Subtitle"/>
          <p:cNvSpPr>
            <a:spLocks noGrp="1"/>
          </p:cNvSpPr>
          <p:nvPr>
            <p:ph type="body" sz="quarter" idx="19" hasCustomPrompt="1"/>
          </p:nvPr>
        </p:nvSpPr>
        <p:spPr>
          <a:xfrm>
            <a:off x="8190000" y="1960205"/>
            <a:ext cx="14369963" cy="2246769"/>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000" b="0" i="0" spc="-150" baseline="0">
                <a:solidFill>
                  <a:srgbClr val="141414"/>
                </a:solidFill>
                <a:latin typeface="Arial" charset="0"/>
                <a:ea typeface="Arial" charset="0"/>
                <a:cs typeface="Arial" charset="0"/>
              </a:defRPr>
            </a:lvl1pPr>
          </a:lstStyle>
          <a:p>
            <a:r>
              <a:rPr lang="en-US" sz="6000" b="1" i="0">
                <a:latin typeface="Helvetica" charset="0"/>
                <a:ea typeface="Helvetica" charset="0"/>
                <a:cs typeface="Helvetica" charset="0"/>
              </a:rPr>
              <a:t>Talking point</a:t>
            </a:r>
          </a:p>
          <a:p>
            <a:r>
              <a:rPr lang="en-US"/>
              <a:t>This is arguably the most text that should ever be on one of your presentations slides.</a:t>
            </a:r>
          </a:p>
        </p:txBody>
      </p:sp>
      <p:sp>
        <p:nvSpPr>
          <p:cNvPr id="13" name="Subtitle"/>
          <p:cNvSpPr>
            <a:spLocks noGrp="1"/>
          </p:cNvSpPr>
          <p:nvPr>
            <p:ph type="body" sz="quarter" idx="20" hasCustomPrompt="1"/>
          </p:nvPr>
        </p:nvSpPr>
        <p:spPr>
          <a:xfrm>
            <a:off x="8190000" y="5390103"/>
            <a:ext cx="14369963" cy="2246769"/>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000" b="0" i="0" spc="-150" baseline="0">
                <a:solidFill>
                  <a:srgbClr val="141414"/>
                </a:solidFill>
                <a:latin typeface="Arial" charset="0"/>
                <a:ea typeface="Arial" charset="0"/>
                <a:cs typeface="Arial" charset="0"/>
              </a:defRPr>
            </a:lvl1pPr>
          </a:lstStyle>
          <a:p>
            <a:r>
              <a:rPr lang="en-US" sz="6000" b="1" i="0">
                <a:latin typeface="Helvetica" charset="0"/>
                <a:ea typeface="Helvetica" charset="0"/>
                <a:cs typeface="Helvetica" charset="0"/>
              </a:rPr>
              <a:t>Are they here to read or be engaged?</a:t>
            </a:r>
          </a:p>
          <a:p>
            <a:r>
              <a:rPr lang="en-US"/>
              <a:t>Do not ask your audience to read/listen to your notes and call it a presentation. Can send them a document.</a:t>
            </a:r>
          </a:p>
        </p:txBody>
      </p:sp>
      <p:sp>
        <p:nvSpPr>
          <p:cNvPr id="16" name="Subtitle"/>
          <p:cNvSpPr>
            <a:spLocks noGrp="1"/>
          </p:cNvSpPr>
          <p:nvPr>
            <p:ph type="body" sz="quarter" idx="21" hasCustomPrompt="1"/>
          </p:nvPr>
        </p:nvSpPr>
        <p:spPr>
          <a:xfrm>
            <a:off x="8190000" y="8820000"/>
            <a:ext cx="14369963" cy="2246769"/>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000" b="0" i="0" spc="-150" baseline="0">
                <a:solidFill>
                  <a:srgbClr val="141414"/>
                </a:solidFill>
                <a:latin typeface="Arial" charset="0"/>
                <a:ea typeface="Arial" charset="0"/>
                <a:cs typeface="Arial" charset="0"/>
              </a:defRPr>
            </a:lvl1pPr>
          </a:lstStyle>
          <a:p>
            <a:r>
              <a:rPr lang="en-US" sz="6000" b="1" i="0">
                <a:latin typeface="Helvetica" charset="0"/>
                <a:ea typeface="Helvetica" charset="0"/>
                <a:cs typeface="Helvetica" charset="0"/>
              </a:rPr>
              <a:t>Consider lowering opacity</a:t>
            </a:r>
          </a:p>
          <a:p>
            <a:r>
              <a:rPr lang="en-US"/>
              <a:t>If you’ve got a lot of to say about a specific talking point, consider lowering the transparency to 70%.</a:t>
            </a:r>
          </a:p>
        </p:txBody>
      </p:sp>
      <p:sp>
        <p:nvSpPr>
          <p:cNvPr id="17" name="Subtitle"/>
          <p:cNvSpPr>
            <a:spLocks noGrp="1"/>
          </p:cNvSpPr>
          <p:nvPr>
            <p:ph type="body" sz="quarter" idx="22" hasCustomPrompt="1"/>
          </p:nvPr>
        </p:nvSpPr>
        <p:spPr>
          <a:xfrm>
            <a:off x="1332000" y="4824000"/>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150" baseline="0">
                <a:solidFill>
                  <a:schemeClr val="bg1"/>
                </a:solidFill>
                <a:latin typeface="Arial" charset="0"/>
                <a:ea typeface="Arial" charset="0"/>
                <a:cs typeface="Arial" charset="0"/>
              </a:defRPr>
            </a:lvl1pPr>
          </a:lstStyle>
          <a:p>
            <a:r>
              <a:rPr lang="en-US"/>
              <a:t>Active item</a:t>
            </a:r>
          </a:p>
        </p:txBody>
      </p:sp>
      <p:sp>
        <p:nvSpPr>
          <p:cNvPr id="18" name="Subtitle"/>
          <p:cNvSpPr>
            <a:spLocks noGrp="1"/>
          </p:cNvSpPr>
          <p:nvPr>
            <p:ph type="body" sz="quarter" idx="23" hasCustomPrompt="1"/>
          </p:nvPr>
        </p:nvSpPr>
        <p:spPr>
          <a:xfrm>
            <a:off x="1332000" y="6410077"/>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150" baseline="0">
                <a:solidFill>
                  <a:schemeClr val="bg1">
                    <a:alpha val="70000"/>
                  </a:schemeClr>
                </a:solidFill>
                <a:latin typeface="Arial" charset="0"/>
                <a:ea typeface="Arial" charset="0"/>
                <a:cs typeface="Arial" charset="0"/>
              </a:defRPr>
            </a:lvl1pPr>
          </a:lstStyle>
          <a:p>
            <a:r>
              <a:rPr lang="en-US"/>
              <a:t>Next item</a:t>
            </a:r>
          </a:p>
        </p:txBody>
      </p:sp>
      <p:sp>
        <p:nvSpPr>
          <p:cNvPr id="19" name="Subtitle"/>
          <p:cNvSpPr>
            <a:spLocks noGrp="1"/>
          </p:cNvSpPr>
          <p:nvPr>
            <p:ph type="body" sz="quarter" idx="24" hasCustomPrompt="1"/>
          </p:nvPr>
        </p:nvSpPr>
        <p:spPr>
          <a:xfrm>
            <a:off x="1332000" y="7996154"/>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150" baseline="0">
                <a:solidFill>
                  <a:schemeClr val="bg1">
                    <a:alpha val="70000"/>
                  </a:schemeClr>
                </a:solidFill>
                <a:latin typeface="Arial" charset="0"/>
                <a:ea typeface="Arial" charset="0"/>
                <a:cs typeface="Arial" charset="0"/>
              </a:defRPr>
            </a:lvl1pPr>
          </a:lstStyle>
          <a:p>
            <a:r>
              <a:rPr lang="en-US"/>
              <a:t>30% transparent</a:t>
            </a:r>
          </a:p>
        </p:txBody>
      </p:sp>
      <p:sp>
        <p:nvSpPr>
          <p:cNvPr id="22" name="Subtitle"/>
          <p:cNvSpPr>
            <a:spLocks noGrp="1"/>
          </p:cNvSpPr>
          <p:nvPr>
            <p:ph type="body" sz="quarter" idx="25" hasCustomPrompt="1"/>
          </p:nvPr>
        </p:nvSpPr>
        <p:spPr>
          <a:xfrm>
            <a:off x="1332000" y="9582231"/>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150" baseline="0">
                <a:solidFill>
                  <a:schemeClr val="bg1">
                    <a:alpha val="70000"/>
                  </a:schemeClr>
                </a:solidFill>
                <a:latin typeface="Arial" charset="0"/>
                <a:ea typeface="Arial" charset="0"/>
                <a:cs typeface="Arial" charset="0"/>
              </a:defRPr>
            </a:lvl1pPr>
          </a:lstStyle>
          <a:p>
            <a:r>
              <a:rPr lang="en-US"/>
              <a:t>Move marker</a:t>
            </a:r>
          </a:p>
        </p:txBody>
      </p:sp>
      <p:sp>
        <p:nvSpPr>
          <p:cNvPr id="23" name="Line"/>
          <p:cNvSpPr>
            <a:spLocks noGrp="1"/>
          </p:cNvSpPr>
          <p:nvPr>
            <p:ph type="body" sz="quarter" idx="26" hasCustomPrompt="1"/>
          </p:nvPr>
        </p:nvSpPr>
        <p:spPr>
          <a:xfrm flipH="1">
            <a:off x="966676" y="4978400"/>
            <a:ext cx="1" cy="635000"/>
          </a:xfrm>
          <a:prstGeom prst="line">
            <a:avLst/>
          </a:prstGeom>
          <a:ln w="101600">
            <a:solidFill>
              <a:srgbClr val="FFFFFF"/>
            </a:solidFill>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grpSp>
        <p:nvGrpSpPr>
          <p:cNvPr id="27" name="Group 26"/>
          <p:cNvGrpSpPr/>
          <p:nvPr userDrawn="1"/>
        </p:nvGrpSpPr>
        <p:grpSpPr>
          <a:xfrm>
            <a:off x="16630538" y="12042000"/>
            <a:ext cx="5646902" cy="533400"/>
            <a:chOff x="16630538" y="12039600"/>
            <a:chExt cx="5646902" cy="533400"/>
          </a:xfrm>
        </p:grpSpPr>
        <p:sp>
          <p:nvSpPr>
            <p:cNvPr id="28"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bg>
      <p:bgPr>
        <a:solidFill>
          <a:srgbClr val="141414"/>
        </a:solidFill>
        <a:effectLst/>
      </p:bgPr>
    </p:bg>
    <p:spTree>
      <p:nvGrpSpPr>
        <p:cNvPr id="1" name=""/>
        <p:cNvGrpSpPr/>
        <p:nvPr/>
      </p:nvGrpSpPr>
      <p:grpSpPr>
        <a:xfrm>
          <a:off x="0" y="0"/>
          <a:ext cx="0" cy="0"/>
          <a:chOff x="0" y="0"/>
          <a:chExt cx="0" cy="0"/>
        </a:xfrm>
      </p:grpSpPr>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1" name="Title 1"/>
          <p:cNvSpPr>
            <a:spLocks noGrp="1"/>
          </p:cNvSpPr>
          <p:nvPr>
            <p:ph type="ctrTitle" hasCustomPrompt="1"/>
          </p:nvPr>
        </p:nvSpPr>
        <p:spPr>
          <a:xfrm>
            <a:off x="1821600" y="5490000"/>
            <a:ext cx="20737513" cy="1842385"/>
          </a:xfrm>
          <a:prstGeom prst="rect">
            <a:avLst/>
          </a:prstGeom>
        </p:spPr>
        <p:txBody>
          <a:bodyPr anchor="b">
            <a:noAutofit/>
          </a:bodyPr>
          <a:lstStyle>
            <a:lvl1pPr algn="ctr">
              <a:defRPr sz="12000" b="1" i="0">
                <a:solidFill>
                  <a:schemeClr val="bg1"/>
                </a:solidFill>
                <a:latin typeface="Arial" charset="0"/>
                <a:ea typeface="Arial" charset="0"/>
                <a:cs typeface="Arial" charset="0"/>
              </a:defRPr>
            </a:lvl1pPr>
          </a:lstStyle>
          <a:p>
            <a:r>
              <a:rPr lang="en-US"/>
              <a:t>Chapter title one line</a:t>
            </a:r>
          </a:p>
        </p:txBody>
      </p:sp>
      <p:sp>
        <p:nvSpPr>
          <p:cNvPr id="14" name="Subtitle"/>
          <p:cNvSpPr>
            <a:spLocks noGrp="1"/>
          </p:cNvSpPr>
          <p:nvPr>
            <p:ph type="body" sz="quarter" idx="18" hasCustomPrompt="1"/>
          </p:nvPr>
        </p:nvSpPr>
        <p:spPr>
          <a:xfrm>
            <a:off x="1822450" y="7452000"/>
            <a:ext cx="20737513" cy="156966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48">
                <a:solidFill>
                  <a:schemeClr val="bg1"/>
                </a:solidFill>
                <a:latin typeface="Arial" charset="0"/>
                <a:ea typeface="Arial" charset="0"/>
                <a:cs typeface="Arial" charset="0"/>
              </a:defRPr>
            </a:lvl1pPr>
          </a:lstStyle>
          <a:p>
            <a:r>
              <a:rPr lang="en-US"/>
              <a:t>chapter sub titles should be kept to two lines or less</a:t>
            </a:r>
          </a:p>
          <a:p>
            <a:r>
              <a:rPr lang="en-US"/>
              <a:t>and start from the small letter</a:t>
            </a:r>
          </a:p>
        </p:txBody>
      </p:sp>
      <p:sp>
        <p:nvSpPr>
          <p:cNvPr id="7" name="Rectangle"/>
          <p:cNvSpPr>
            <a:spLocks noGrp="1" noChangeAspect="1"/>
          </p:cNvSpPr>
          <p:nvPr>
            <p:ph type="body" sz="quarter" idx="24" hasCustomPrompt="1"/>
          </p:nvPr>
        </p:nvSpPr>
        <p:spPr>
          <a:xfrm>
            <a:off x="12042000" y="10872000"/>
            <a:ext cx="291600" cy="493200"/>
          </a:xfrm>
          <a:prstGeom prst="roundRect">
            <a:avLst>
              <a:gd name="adj" fmla="val 0"/>
            </a:avLst>
          </a:prstGeom>
          <a:solidFill>
            <a:srgbClr val="FF7626"/>
          </a:solidFill>
          <a:ln w="12700">
            <a:noFill/>
          </a:ln>
        </p:spPr>
        <p:txBody>
          <a:bodyPr lIns="720000" tIns="720000" rIns="720000" bIns="720000" anchor="t">
            <a:noAutofit/>
          </a:bodyPr>
          <a:lstStyle>
            <a:lvl1pPr marL="0" indent="0" algn="l" defTabSz="825500">
              <a:spcBef>
                <a:spcPts val="0"/>
              </a:spcBef>
              <a:buSzTx/>
              <a:buNone/>
              <a:defRPr sz="6000" b="0" i="0" spc="-24" baseline="0">
                <a:solidFill>
                  <a:schemeClr val="accent2">
                    <a:hueOff val="-11349316"/>
                    <a:satOff val="-100000"/>
                    <a:lumOff val="-34701"/>
                  </a:schemeClr>
                </a:solidFill>
                <a:latin typeface="Arial" charset="0"/>
                <a:ea typeface="Arial" charset="0"/>
                <a:cs typeface="Arial" charset="0"/>
              </a:defRPr>
            </a:lvl1pPr>
          </a:lstStyle>
          <a:p>
            <a:pPr algn="l"/>
            <a:r>
              <a:rPr lang="en-US" sz="3600" b="0" i="0">
                <a:solidFill>
                  <a:srgbClr val="141414"/>
                </a:solidFill>
                <a:latin typeface="Arial" charset="0"/>
                <a:ea typeface="Arial" charset="0"/>
                <a:cs typeface="Arial" charset="0"/>
              </a:rPr>
              <a:t> </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lking Point with Illustration">
    <p:bg>
      <p:bgPr>
        <a:solidFill>
          <a:srgbClr val="141414"/>
        </a:solidFill>
        <a:effectLst/>
      </p:bgPr>
    </p:bg>
    <p:spTree>
      <p:nvGrpSpPr>
        <p:cNvPr id="1" name=""/>
        <p:cNvGrpSpPr/>
        <p:nvPr/>
      </p:nvGrpSpPr>
      <p:grpSpPr>
        <a:xfrm>
          <a:off x="0" y="0"/>
          <a:ext cx="0" cy="0"/>
          <a:chOff x="0" y="0"/>
          <a:chExt cx="0" cy="0"/>
        </a:xfrm>
      </p:grpSpPr>
      <p:sp>
        <p:nvSpPr>
          <p:cNvPr id="2" name="Rectangle 1"/>
          <p:cNvSpPr/>
          <p:nvPr userDrawn="1"/>
        </p:nvSpPr>
        <p:spPr>
          <a:xfrm>
            <a:off x="6854400" y="1364"/>
            <a:ext cx="17528400" cy="136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Helvetica" charset="0"/>
                <a:ea typeface="Helvetica" charset="0"/>
                <a:cs typeface="Helvetica" charset="0"/>
              </a:defRPr>
            </a:lvl1pPr>
          </a:lstStyle>
          <a:p>
            <a:fld id="{48F63A3B-78C7-47BE-AE5E-E10140E04643}" type="slidenum">
              <a:rPr lang="en-US" smtClean="0"/>
              <a:pPr/>
              <a:t>‹#›</a:t>
            </a:fld>
            <a:endParaRPr lang="en-US"/>
          </a:p>
        </p:txBody>
      </p:sp>
      <p:sp>
        <p:nvSpPr>
          <p:cNvPr id="21" name="Subtitle"/>
          <p:cNvSpPr>
            <a:spLocks noGrp="1"/>
          </p:cNvSpPr>
          <p:nvPr>
            <p:ph type="body" sz="quarter" idx="18" hasCustomPrompt="1"/>
          </p:nvPr>
        </p:nvSpPr>
        <p:spPr>
          <a:xfrm>
            <a:off x="1173600" y="1944000"/>
            <a:ext cx="4762800" cy="18288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150" baseline="0">
                <a:solidFill>
                  <a:schemeClr val="bg1"/>
                </a:solidFill>
                <a:latin typeface="Arial" charset="0"/>
                <a:ea typeface="Arial" charset="0"/>
                <a:cs typeface="Arial" charset="0"/>
              </a:defRPr>
            </a:lvl1pPr>
          </a:lstStyle>
          <a:p>
            <a:r>
              <a:rPr lang="en-US"/>
              <a:t>Short title, </a:t>
            </a:r>
            <a:br>
              <a:rPr lang="en-US"/>
            </a:br>
            <a:r>
              <a:rPr lang="en-US"/>
              <a:t>2 line max</a:t>
            </a:r>
          </a:p>
        </p:txBody>
      </p:sp>
      <p:sp>
        <p:nvSpPr>
          <p:cNvPr id="17" name="Subtitle"/>
          <p:cNvSpPr>
            <a:spLocks noGrp="1"/>
          </p:cNvSpPr>
          <p:nvPr>
            <p:ph type="body" sz="quarter" idx="22" hasCustomPrompt="1"/>
          </p:nvPr>
        </p:nvSpPr>
        <p:spPr>
          <a:xfrm>
            <a:off x="1332000" y="4824000"/>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150" baseline="0">
                <a:solidFill>
                  <a:schemeClr val="bg1"/>
                </a:solidFill>
                <a:latin typeface="Arial" charset="0"/>
                <a:ea typeface="Arial" charset="0"/>
                <a:cs typeface="Arial" charset="0"/>
              </a:defRPr>
            </a:lvl1pPr>
          </a:lstStyle>
          <a:p>
            <a:r>
              <a:rPr lang="en-US"/>
              <a:t>Active item</a:t>
            </a:r>
          </a:p>
        </p:txBody>
      </p:sp>
      <p:sp>
        <p:nvSpPr>
          <p:cNvPr id="18" name="Subtitle"/>
          <p:cNvSpPr>
            <a:spLocks noGrp="1"/>
          </p:cNvSpPr>
          <p:nvPr>
            <p:ph type="body" sz="quarter" idx="23" hasCustomPrompt="1"/>
          </p:nvPr>
        </p:nvSpPr>
        <p:spPr>
          <a:xfrm>
            <a:off x="1332000" y="6410077"/>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150" baseline="0">
                <a:solidFill>
                  <a:schemeClr val="bg1">
                    <a:alpha val="70000"/>
                  </a:schemeClr>
                </a:solidFill>
                <a:latin typeface="Arial" charset="0"/>
                <a:ea typeface="Arial" charset="0"/>
                <a:cs typeface="Arial" charset="0"/>
              </a:defRPr>
            </a:lvl1pPr>
          </a:lstStyle>
          <a:p>
            <a:r>
              <a:rPr lang="en-US"/>
              <a:t>Next item</a:t>
            </a:r>
          </a:p>
        </p:txBody>
      </p:sp>
      <p:sp>
        <p:nvSpPr>
          <p:cNvPr id="19" name="Subtitle"/>
          <p:cNvSpPr>
            <a:spLocks noGrp="1"/>
          </p:cNvSpPr>
          <p:nvPr>
            <p:ph type="body" sz="quarter" idx="24" hasCustomPrompt="1"/>
          </p:nvPr>
        </p:nvSpPr>
        <p:spPr>
          <a:xfrm>
            <a:off x="1332000" y="7996154"/>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150" baseline="0">
                <a:solidFill>
                  <a:schemeClr val="bg1">
                    <a:alpha val="70000"/>
                  </a:schemeClr>
                </a:solidFill>
                <a:latin typeface="Arial" charset="0"/>
                <a:ea typeface="Arial" charset="0"/>
                <a:cs typeface="Arial" charset="0"/>
              </a:defRPr>
            </a:lvl1pPr>
          </a:lstStyle>
          <a:p>
            <a:r>
              <a:rPr lang="en-US"/>
              <a:t>30% transparent</a:t>
            </a:r>
          </a:p>
        </p:txBody>
      </p:sp>
      <p:sp>
        <p:nvSpPr>
          <p:cNvPr id="22" name="Subtitle"/>
          <p:cNvSpPr>
            <a:spLocks noGrp="1"/>
          </p:cNvSpPr>
          <p:nvPr>
            <p:ph type="body" sz="quarter" idx="25" hasCustomPrompt="1"/>
          </p:nvPr>
        </p:nvSpPr>
        <p:spPr>
          <a:xfrm>
            <a:off x="1332000" y="9582231"/>
            <a:ext cx="4442400" cy="8784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150" baseline="0">
                <a:solidFill>
                  <a:schemeClr val="bg1">
                    <a:alpha val="70000"/>
                  </a:schemeClr>
                </a:solidFill>
                <a:latin typeface="Arial" charset="0"/>
                <a:ea typeface="Arial" charset="0"/>
                <a:cs typeface="Arial" charset="0"/>
              </a:defRPr>
            </a:lvl1pPr>
          </a:lstStyle>
          <a:p>
            <a:r>
              <a:rPr lang="en-US"/>
              <a:t>Move marker</a:t>
            </a:r>
          </a:p>
        </p:txBody>
      </p:sp>
      <p:sp>
        <p:nvSpPr>
          <p:cNvPr id="27" name="Line"/>
          <p:cNvSpPr>
            <a:spLocks noGrp="1"/>
          </p:cNvSpPr>
          <p:nvPr>
            <p:ph type="body" sz="quarter" idx="20" hasCustomPrompt="1"/>
          </p:nvPr>
        </p:nvSpPr>
        <p:spPr>
          <a:xfrm flipH="1">
            <a:off x="966676" y="4986495"/>
            <a:ext cx="1" cy="631494"/>
          </a:xfrm>
          <a:prstGeom prst="line">
            <a:avLst/>
          </a:prstGeom>
          <a:ln w="101600">
            <a:solidFill>
              <a:srgbClr val="FF7626"/>
            </a:solidFill>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
        <p:nvSpPr>
          <p:cNvPr id="28" name="yoda.jpg"/>
          <p:cNvSpPr>
            <a:spLocks noGrp="1"/>
          </p:cNvSpPr>
          <p:nvPr>
            <p:ph type="pic" sz="quarter" idx="16" hasCustomPrompt="1"/>
          </p:nvPr>
        </p:nvSpPr>
        <p:spPr>
          <a:xfrm>
            <a:off x="17217781" y="5338800"/>
            <a:ext cx="5331600" cy="5828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grpSp>
        <p:nvGrpSpPr>
          <p:cNvPr id="16" name="Group 15"/>
          <p:cNvGrpSpPr/>
          <p:nvPr userDrawn="1"/>
        </p:nvGrpSpPr>
        <p:grpSpPr>
          <a:xfrm>
            <a:off x="16630538" y="12042000"/>
            <a:ext cx="5646902" cy="533400"/>
            <a:chOff x="16630538" y="12039600"/>
            <a:chExt cx="5646902" cy="533400"/>
          </a:xfrm>
        </p:grpSpPr>
        <p:sp>
          <p:nvSpPr>
            <p:cNvPr id="23"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11" name="Subtitle"/>
          <p:cNvSpPr>
            <a:spLocks noGrp="1"/>
          </p:cNvSpPr>
          <p:nvPr>
            <p:ph type="body" sz="quarter" idx="19" hasCustomPrompt="1"/>
          </p:nvPr>
        </p:nvSpPr>
        <p:spPr>
          <a:xfrm>
            <a:off x="7808400" y="1960205"/>
            <a:ext cx="10414800" cy="3970318"/>
          </a:xfrm>
          <a:prstGeom prst="rect">
            <a:avLst/>
          </a:prstGeom>
        </p:spPr>
        <p:txBody>
          <a:bodyPr anchor="t" anchorCtr="0">
            <a:sp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150" baseline="0">
                <a:solidFill>
                  <a:srgbClr val="141414"/>
                </a:solidFill>
                <a:latin typeface="Arial" charset="0"/>
                <a:ea typeface="Arial" charset="0"/>
                <a:cs typeface="Arial"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Point with Illustration">
    <p:bg>
      <p:bgPr>
        <a:solidFill>
          <a:srgbClr val="141414"/>
        </a:solidFill>
        <a:effectLst/>
      </p:bgPr>
    </p:bg>
    <p:spTree>
      <p:nvGrpSpPr>
        <p:cNvPr id="1" name=""/>
        <p:cNvGrpSpPr/>
        <p:nvPr/>
      </p:nvGrpSpPr>
      <p:grpSpPr>
        <a:xfrm>
          <a:off x="0" y="0"/>
          <a:ext cx="0" cy="0"/>
          <a:chOff x="0" y="0"/>
          <a:chExt cx="0" cy="0"/>
        </a:xfrm>
      </p:grpSpPr>
      <p:sp>
        <p:nvSpPr>
          <p:cNvPr id="2" name="Rectangle 1"/>
          <p:cNvSpPr/>
          <p:nvPr userDrawn="1"/>
        </p:nvSpPr>
        <p:spPr>
          <a:xfrm>
            <a:off x="0" y="1364"/>
            <a:ext cx="12189600" cy="136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1" name="Subtitle"/>
          <p:cNvSpPr>
            <a:spLocks noGrp="1"/>
          </p:cNvSpPr>
          <p:nvPr>
            <p:ph type="body" sz="quarter" idx="18" hasCustomPrompt="1"/>
          </p:nvPr>
        </p:nvSpPr>
        <p:spPr>
          <a:xfrm>
            <a:off x="13688080" y="3039406"/>
            <a:ext cx="9219600" cy="7606800"/>
          </a:xfrm>
          <a:prstGeom prst="rect">
            <a:avLst/>
          </a:prstGeom>
        </p:spPr>
        <p:txBody>
          <a:bodyPr anchor="ctr" anchorCtr="0">
            <a:normAutofit/>
          </a:bodyPr>
          <a:lstStyle>
            <a:lvl1pPr marL="0" marR="0" indent="0" algn="ctr" defTabSz="825500" eaLnBrk="1" fontAlgn="auto" latinLnBrk="0" hangingPunct="1">
              <a:lnSpc>
                <a:spcPct val="100000"/>
              </a:lnSpc>
              <a:spcBef>
                <a:spcPts val="0"/>
              </a:spcBef>
              <a:spcAft>
                <a:spcPts val="0"/>
              </a:spcAft>
              <a:buClrTx/>
              <a:buSzTx/>
              <a:buFontTx/>
              <a:buNone/>
              <a:tabLst/>
              <a:defRPr sz="12000" b="1" i="0" spc="-150" baseline="0">
                <a:solidFill>
                  <a:schemeClr val="bg1"/>
                </a:solidFill>
                <a:latin typeface="Arial" charset="0"/>
                <a:ea typeface="Arial" charset="0"/>
                <a:cs typeface="Arial" charset="0"/>
              </a:defRPr>
            </a:lvl1pPr>
          </a:lstStyle>
          <a:p>
            <a:r>
              <a:rPr lang="en-US"/>
              <a:t>Keep your big points short &amp; sweet</a:t>
            </a:r>
          </a:p>
        </p:txBody>
      </p:sp>
      <p:sp>
        <p:nvSpPr>
          <p:cNvPr id="28" name="yoda.jpg"/>
          <p:cNvSpPr>
            <a:spLocks noGrp="1"/>
          </p:cNvSpPr>
          <p:nvPr>
            <p:ph type="pic" sz="quarter" idx="16" hasCustomPrompt="1"/>
          </p:nvPr>
        </p:nvSpPr>
        <p:spPr>
          <a:xfrm>
            <a:off x="1485000" y="3039406"/>
            <a:ext cx="9219600" cy="76068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Point Illustration">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8" name="yoda.jpg"/>
          <p:cNvSpPr>
            <a:spLocks noGrp="1"/>
          </p:cNvSpPr>
          <p:nvPr>
            <p:ph type="pic" sz="quarter" idx="16" hasCustomPrompt="1"/>
          </p:nvPr>
        </p:nvSpPr>
        <p:spPr>
          <a:xfrm>
            <a:off x="1485000" y="3039406"/>
            <a:ext cx="9219600" cy="76068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Helvetica" charset="0"/>
                <a:ea typeface="Helvetica" charset="0"/>
                <a:cs typeface="Helvetica" charset="0"/>
              </a:defRPr>
            </a:lvl1pPr>
          </a:lstStyle>
          <a:p>
            <a:fld id="{3D259C5D-A111-8949-932A-563DF21A7F1B}" type="slidenum">
              <a:rPr lang="en-US" smtClean="0"/>
              <a:pPr/>
              <a:t>‹#›</a:t>
            </a:fld>
            <a:endParaRPr lang="en-US"/>
          </a:p>
        </p:txBody>
      </p:sp>
      <p:sp>
        <p:nvSpPr>
          <p:cNvPr id="7" name="Subtitle"/>
          <p:cNvSpPr>
            <a:spLocks noGrp="1"/>
          </p:cNvSpPr>
          <p:nvPr>
            <p:ph type="body" sz="quarter" idx="19" hasCustomPrompt="1"/>
          </p:nvPr>
        </p:nvSpPr>
        <p:spPr>
          <a:xfrm>
            <a:off x="12190413" y="4610806"/>
            <a:ext cx="10369550" cy="397031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Arial" charset="0"/>
                <a:ea typeface="Arial" charset="0"/>
                <a:cs typeface="Arial"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Point Illustration + pillars">
    <p:bg>
      <p:bgPr>
        <a:solidFill>
          <a:schemeClr val="bg1"/>
        </a:solidFill>
        <a:effectLst/>
      </p:bgPr>
    </p:bg>
    <p:spTree>
      <p:nvGrpSpPr>
        <p:cNvPr id="1" name=""/>
        <p:cNvGrpSpPr/>
        <p:nvPr/>
      </p:nvGrpSpPr>
      <p:grpSpPr>
        <a:xfrm>
          <a:off x="0" y="0"/>
          <a:ext cx="0" cy="0"/>
          <a:chOff x="0" y="0"/>
          <a:chExt cx="0" cy="0"/>
        </a:xfrm>
      </p:grpSpPr>
      <p:sp>
        <p:nvSpPr>
          <p:cNvPr id="28" name="yoda.jpg"/>
          <p:cNvSpPr>
            <a:spLocks noGrp="1"/>
          </p:cNvSpPr>
          <p:nvPr>
            <p:ph type="pic" sz="quarter" idx="16" hasCustomPrompt="1"/>
          </p:nvPr>
        </p:nvSpPr>
        <p:spPr>
          <a:xfrm>
            <a:off x="1485000" y="3039406"/>
            <a:ext cx="9219600" cy="76068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Helvetica" charset="0"/>
                <a:ea typeface="Helvetica" charset="0"/>
                <a:cs typeface="Helvetica" charset="0"/>
              </a:defRPr>
            </a:lvl1pPr>
          </a:lstStyle>
          <a:p>
            <a:fld id="{3D259C5D-A111-8949-932A-563DF21A7F1B}" type="slidenum">
              <a:rPr lang="en-US" smtClean="0"/>
              <a:pPr/>
              <a:t>‹#›</a:t>
            </a:fld>
            <a:endParaRPr lang="en-US"/>
          </a:p>
        </p:txBody>
      </p:sp>
      <p:sp>
        <p:nvSpPr>
          <p:cNvPr id="7" name="Subtitle"/>
          <p:cNvSpPr>
            <a:spLocks noGrp="1"/>
          </p:cNvSpPr>
          <p:nvPr>
            <p:ph type="body" sz="quarter" idx="19" hasCustomPrompt="1"/>
          </p:nvPr>
        </p:nvSpPr>
        <p:spPr>
          <a:xfrm>
            <a:off x="12190413" y="3039406"/>
            <a:ext cx="9216000" cy="2722599"/>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r>
              <a:rPr lang="en-US" sz="6000" b="1" i="0">
                <a:latin typeface="Arial" charset="0"/>
                <a:ea typeface="Arial" charset="0"/>
                <a:cs typeface="Arial" charset="0"/>
              </a:rPr>
              <a:t>Talking point</a:t>
            </a:r>
          </a:p>
          <a:p>
            <a:r>
              <a:rPr lang="en-US" b="0" i="0">
                <a:latin typeface="Arial" charset="0"/>
                <a:ea typeface="Arial" charset="0"/>
                <a:cs typeface="Arial" charset="0"/>
              </a:rPr>
              <a:t>Supporting text should be brief and no longer than 3 lines. Limit one talking point and image </a:t>
            </a:r>
            <a:br>
              <a:rPr lang="en-US" b="0" i="0">
                <a:latin typeface="Arial" charset="0"/>
                <a:ea typeface="Arial" charset="0"/>
                <a:cs typeface="Arial" charset="0"/>
              </a:rPr>
            </a:br>
            <a:r>
              <a:rPr lang="en-US" b="0" i="0">
                <a:latin typeface="Arial" charset="0"/>
                <a:ea typeface="Arial" charset="0"/>
                <a:cs typeface="Arial" charset="0"/>
              </a:rPr>
              <a:t>per slide.</a:t>
            </a:r>
          </a:p>
        </p:txBody>
      </p:sp>
      <p:sp>
        <p:nvSpPr>
          <p:cNvPr id="9" name="Rectangle"/>
          <p:cNvSpPr>
            <a:spLocks noGrp="1"/>
          </p:cNvSpPr>
          <p:nvPr>
            <p:ph type="body" sz="quarter" idx="20" hasCustomPrompt="1"/>
          </p:nvPr>
        </p:nvSpPr>
        <p:spPr>
          <a:xfrm>
            <a:off x="17134119" y="6836205"/>
            <a:ext cx="4272294" cy="3810001"/>
          </a:xfrm>
          <a:prstGeom prst="roundRect">
            <a:avLst>
              <a:gd name="adj" fmla="val 0"/>
            </a:avLst>
          </a:prstGeom>
          <a:solidFill>
            <a:srgbClr val="E5E5E5">
              <a:alpha val="50000"/>
            </a:srgbClr>
          </a:solidFill>
        </p:spPr>
        <p:txBody>
          <a:bodyPr lIns="0" tIns="0" rIns="0" bIns="0" anchor="t">
            <a:noAutofit/>
          </a:bodyPr>
          <a:lstStyle>
            <a:lvl1pPr>
              <a:buFontTx/>
              <a:buNone/>
              <a:defRPr>
                <a:latin typeface="Arial" charset="0"/>
                <a:ea typeface="Arial" charset="0"/>
                <a:cs typeface="Arial" charset="0"/>
              </a:defRPr>
            </a:lvl1pPr>
          </a:lstStyle>
          <a:p>
            <a:pPr marL="0" indent="0" defTabSz="457200">
              <a:spcBef>
                <a:spcPts val="0"/>
              </a:spcBef>
              <a:buSzTx/>
              <a:buNone/>
              <a:defRPr sz="3600" b="0" spc="0">
                <a:solidFill>
                  <a:srgbClr val="000000"/>
                </a:solidFill>
              </a:defRPr>
            </a:pPr>
            <a:r>
              <a:rPr lang="pl-PL"/>
              <a:t> </a:t>
            </a:r>
            <a:endParaRPr/>
          </a:p>
        </p:txBody>
      </p:sp>
      <p:sp>
        <p:nvSpPr>
          <p:cNvPr id="13" name="Subtitle"/>
          <p:cNvSpPr>
            <a:spLocks noGrp="1"/>
          </p:cNvSpPr>
          <p:nvPr>
            <p:ph type="body" sz="quarter" idx="22" hasCustomPrompt="1"/>
          </p:nvPr>
        </p:nvSpPr>
        <p:spPr>
          <a:xfrm>
            <a:off x="17469606" y="9572006"/>
            <a:ext cx="357454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1" i="0" spc="-48">
                <a:solidFill>
                  <a:srgbClr val="141414"/>
                </a:solidFill>
                <a:latin typeface="Arial" charset="0"/>
                <a:ea typeface="Arial" charset="0"/>
                <a:cs typeface="Arial" charset="0"/>
              </a:defRPr>
            </a:lvl1pPr>
          </a:lstStyle>
          <a:p>
            <a:r>
              <a:rPr lang="en-US"/>
              <a:t>Headline</a:t>
            </a:r>
          </a:p>
        </p:txBody>
      </p:sp>
      <p:sp>
        <p:nvSpPr>
          <p:cNvPr id="14" name="yoda.jpg"/>
          <p:cNvSpPr>
            <a:spLocks noGrp="1"/>
          </p:cNvSpPr>
          <p:nvPr>
            <p:ph type="pic" sz="quarter" idx="23" hasCustomPrompt="1"/>
          </p:nvPr>
        </p:nvSpPr>
        <p:spPr>
          <a:xfrm>
            <a:off x="18121077" y="7417649"/>
            <a:ext cx="2271600" cy="1904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5" name="Rectangle"/>
          <p:cNvSpPr>
            <a:spLocks noGrp="1"/>
          </p:cNvSpPr>
          <p:nvPr>
            <p:ph type="body" sz="quarter" idx="24" hasCustomPrompt="1"/>
          </p:nvPr>
        </p:nvSpPr>
        <p:spPr>
          <a:xfrm>
            <a:off x="12183576" y="6836205"/>
            <a:ext cx="4272294" cy="3810001"/>
          </a:xfrm>
          <a:prstGeom prst="roundRect">
            <a:avLst>
              <a:gd name="adj" fmla="val 0"/>
            </a:avLst>
          </a:prstGeom>
          <a:solidFill>
            <a:srgbClr val="E5E5E5">
              <a:alpha val="50000"/>
            </a:srgbClr>
          </a:solidFill>
        </p:spPr>
        <p:txBody>
          <a:bodyPr lIns="0" tIns="0" rIns="0" bIns="0" anchor="t">
            <a:noAutofit/>
          </a:bodyPr>
          <a:lstStyle>
            <a:lvl1pPr>
              <a:buFontTx/>
              <a:buNone/>
              <a:defRPr>
                <a:latin typeface="Arial" charset="0"/>
                <a:ea typeface="Arial" charset="0"/>
                <a:cs typeface="Arial" charset="0"/>
              </a:defRPr>
            </a:lvl1pPr>
          </a:lstStyle>
          <a:p>
            <a:pPr marL="0" indent="0" defTabSz="457200">
              <a:spcBef>
                <a:spcPts val="0"/>
              </a:spcBef>
              <a:buSzTx/>
              <a:buNone/>
              <a:defRPr sz="3600" b="0" spc="0">
                <a:solidFill>
                  <a:srgbClr val="000000"/>
                </a:solidFill>
              </a:defRPr>
            </a:pPr>
            <a:r>
              <a:rPr lang="pl-PL"/>
              <a:t> </a:t>
            </a:r>
            <a:endParaRPr/>
          </a:p>
        </p:txBody>
      </p:sp>
      <p:sp>
        <p:nvSpPr>
          <p:cNvPr id="16" name="Subtitle"/>
          <p:cNvSpPr>
            <a:spLocks noGrp="1"/>
          </p:cNvSpPr>
          <p:nvPr>
            <p:ph type="body" sz="quarter" idx="25" hasCustomPrompt="1"/>
          </p:nvPr>
        </p:nvSpPr>
        <p:spPr>
          <a:xfrm>
            <a:off x="12519063" y="9572006"/>
            <a:ext cx="3574543"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1" i="0" spc="-48">
                <a:solidFill>
                  <a:srgbClr val="141414"/>
                </a:solidFill>
                <a:latin typeface="Arial" charset="0"/>
                <a:ea typeface="Arial" charset="0"/>
                <a:cs typeface="Arial" charset="0"/>
              </a:defRPr>
            </a:lvl1pPr>
          </a:lstStyle>
          <a:p>
            <a:r>
              <a:rPr lang="en-US"/>
              <a:t>Headline</a:t>
            </a:r>
          </a:p>
        </p:txBody>
      </p:sp>
      <p:sp>
        <p:nvSpPr>
          <p:cNvPr id="17" name="yoda.jpg"/>
          <p:cNvSpPr>
            <a:spLocks noGrp="1"/>
          </p:cNvSpPr>
          <p:nvPr>
            <p:ph type="pic" sz="quarter" idx="26" hasCustomPrompt="1"/>
          </p:nvPr>
        </p:nvSpPr>
        <p:spPr>
          <a:xfrm>
            <a:off x="13170534" y="7417649"/>
            <a:ext cx="2271600" cy="1904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Sides">
    <p:bg>
      <p:bgPr>
        <a:solidFill>
          <a:srgbClr val="141414"/>
        </a:solidFill>
        <a:effectLst/>
      </p:bgPr>
    </p:bg>
    <p:spTree>
      <p:nvGrpSpPr>
        <p:cNvPr id="1" name=""/>
        <p:cNvGrpSpPr/>
        <p:nvPr/>
      </p:nvGrpSpPr>
      <p:grpSpPr>
        <a:xfrm>
          <a:off x="0" y="0"/>
          <a:ext cx="0" cy="0"/>
          <a:chOff x="0" y="0"/>
          <a:chExt cx="0" cy="0"/>
        </a:xfrm>
      </p:grpSpPr>
      <p:sp>
        <p:nvSpPr>
          <p:cNvPr id="2" name="Rectangle 1"/>
          <p:cNvSpPr/>
          <p:nvPr userDrawn="1"/>
        </p:nvSpPr>
        <p:spPr>
          <a:xfrm>
            <a:off x="0" y="1364"/>
            <a:ext cx="12189600" cy="136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21" name="Subtitle"/>
          <p:cNvSpPr>
            <a:spLocks noGrp="1"/>
          </p:cNvSpPr>
          <p:nvPr>
            <p:ph type="body" sz="quarter" idx="18" hasCustomPrompt="1"/>
          </p:nvPr>
        </p:nvSpPr>
        <p:spPr>
          <a:xfrm>
            <a:off x="13688080" y="1778400"/>
            <a:ext cx="9219600" cy="7606800"/>
          </a:xfrm>
          <a:prstGeom prst="rect">
            <a:avLst/>
          </a:prstGeom>
        </p:spPr>
        <p:txBody>
          <a:bodyPr anchor="ctr" anchorCtr="0">
            <a:normAutofit/>
          </a:bodyPr>
          <a:lstStyle>
            <a:lvl1pPr marL="0" marR="0" indent="0" algn="ctr" defTabSz="825500" eaLnBrk="1" fontAlgn="auto" latinLnBrk="0" hangingPunct="1">
              <a:lnSpc>
                <a:spcPct val="100000"/>
              </a:lnSpc>
              <a:spcBef>
                <a:spcPts val="0"/>
              </a:spcBef>
              <a:spcAft>
                <a:spcPts val="0"/>
              </a:spcAft>
              <a:buClrTx/>
              <a:buSzTx/>
              <a:buFontTx/>
              <a:buNone/>
              <a:tabLst/>
              <a:defRPr sz="12000" b="1" i="0" spc="-150" baseline="0">
                <a:solidFill>
                  <a:schemeClr val="bg1"/>
                </a:solidFill>
                <a:latin typeface="Arial" charset="0"/>
                <a:ea typeface="Arial" charset="0"/>
                <a:cs typeface="Arial" charset="0"/>
              </a:defRPr>
            </a:lvl1pPr>
          </a:lstStyle>
          <a:p>
            <a:r>
              <a:rPr lang="en-US"/>
              <a:t>Can be used as pro/con, hypothesis/</a:t>
            </a:r>
            <a:br>
              <a:rPr lang="en-US"/>
            </a:br>
            <a:r>
              <a:rPr lang="en-US"/>
              <a:t>finding, etc.</a:t>
            </a:r>
          </a:p>
        </p:txBody>
      </p:sp>
      <p:sp>
        <p:nvSpPr>
          <p:cNvPr id="6" name="Subtitle"/>
          <p:cNvSpPr>
            <a:spLocks noGrp="1"/>
          </p:cNvSpPr>
          <p:nvPr>
            <p:ph type="body" sz="quarter" idx="19" hasCustomPrompt="1"/>
          </p:nvPr>
        </p:nvSpPr>
        <p:spPr>
          <a:xfrm>
            <a:off x="1485000" y="1778400"/>
            <a:ext cx="9219600" cy="7606800"/>
          </a:xfrm>
          <a:prstGeom prst="rect">
            <a:avLst/>
          </a:prstGeom>
        </p:spPr>
        <p:txBody>
          <a:bodyPr anchor="ctr" anchorCtr="0">
            <a:normAutofit/>
          </a:bodyPr>
          <a:lstStyle>
            <a:lvl1pPr marL="0" marR="0" indent="0" algn="ctr" defTabSz="825500" eaLnBrk="1" fontAlgn="auto" latinLnBrk="0" hangingPunct="1">
              <a:lnSpc>
                <a:spcPct val="100000"/>
              </a:lnSpc>
              <a:spcBef>
                <a:spcPts val="0"/>
              </a:spcBef>
              <a:spcAft>
                <a:spcPts val="0"/>
              </a:spcAft>
              <a:buClrTx/>
              <a:buSzTx/>
              <a:buFontTx/>
              <a:buNone/>
              <a:tabLst/>
              <a:defRPr sz="12000" b="1" i="0" spc="-150" baseline="0">
                <a:solidFill>
                  <a:srgbClr val="141414"/>
                </a:solidFill>
                <a:latin typeface="Arial" charset="0"/>
                <a:ea typeface="Arial" charset="0"/>
                <a:cs typeface="Arial" charset="0"/>
              </a:defRPr>
            </a:lvl1pPr>
          </a:lstStyle>
          <a:p>
            <a:r>
              <a:rPr lang="en-US"/>
              <a:t>Use when explaining two sides of a point.</a:t>
            </a:r>
          </a:p>
        </p:txBody>
      </p:sp>
      <p:sp>
        <p:nvSpPr>
          <p:cNvPr id="7" name="Subtitle"/>
          <p:cNvSpPr>
            <a:spLocks noGrp="1"/>
          </p:cNvSpPr>
          <p:nvPr>
            <p:ph type="body" sz="quarter" idx="17" hasCustomPrompt="1"/>
          </p:nvPr>
        </p:nvSpPr>
        <p:spPr>
          <a:xfrm>
            <a:off x="1485000" y="11790000"/>
            <a:ext cx="9219601"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ONE SIDE</a:t>
            </a:r>
          </a:p>
        </p:txBody>
      </p:sp>
      <p:sp>
        <p:nvSpPr>
          <p:cNvPr id="8" name="Subtitle"/>
          <p:cNvSpPr>
            <a:spLocks noGrp="1"/>
          </p:cNvSpPr>
          <p:nvPr>
            <p:ph type="body" sz="quarter" idx="20" hasCustomPrompt="1"/>
          </p:nvPr>
        </p:nvSpPr>
        <p:spPr>
          <a:xfrm>
            <a:off x="13688080" y="11810677"/>
            <a:ext cx="9219600" cy="830997"/>
          </a:xfrm>
          <a:prstGeom prst="rect">
            <a:avLst/>
          </a:prstGeom>
        </p:spPr>
        <p:txBody>
          <a:bodyPr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SECOND SIDE</a:t>
            </a:r>
          </a:p>
        </p:txBody>
      </p:sp>
      <p:sp>
        <p:nvSpPr>
          <p:cNvPr id="9" name="Line"/>
          <p:cNvSpPr/>
          <p:nvPr userDrawn="1"/>
        </p:nvSpPr>
        <p:spPr>
          <a:xfrm>
            <a:off x="5415339" y="11307916"/>
            <a:ext cx="1269545" cy="1"/>
          </a:xfrm>
          <a:prstGeom prst="line">
            <a:avLst/>
          </a:prstGeom>
          <a:ln w="101600">
            <a:solidFill>
              <a:srgbClr val="FF7626"/>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
        <p:nvSpPr>
          <p:cNvPr id="10" name="Line"/>
          <p:cNvSpPr/>
          <p:nvPr userDrawn="1"/>
        </p:nvSpPr>
        <p:spPr>
          <a:xfrm>
            <a:off x="17653227" y="11307916"/>
            <a:ext cx="1269544" cy="1"/>
          </a:xfrm>
          <a:prstGeom prst="line">
            <a:avLst/>
          </a:prstGeom>
          <a:ln w="101600">
            <a:solidFill>
              <a:srgbClr val="FF7626"/>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efore / After">
    <p:bg>
      <p:bgPr>
        <a:solidFill>
          <a:srgbClr val="FF762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10703"/>
            <a:ext cx="13003633" cy="14905656"/>
          </a:xfrm>
          <a:prstGeom prst="rect">
            <a:avLst/>
          </a:prstGeom>
        </p:spPr>
      </p:pic>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3194"/>
            <a:ext cx="13003633" cy="14905656"/>
          </a:xfrm>
          <a:prstGeom prst="rect">
            <a:avLst/>
          </a:prstGeom>
        </p:spPr>
      </p:pic>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2" name="Subtitle"/>
          <p:cNvSpPr>
            <a:spLocks noGrp="1"/>
          </p:cNvSpPr>
          <p:nvPr>
            <p:ph type="body" sz="quarter" idx="21" hasCustomPrompt="1"/>
          </p:nvPr>
        </p:nvSpPr>
        <p:spPr>
          <a:xfrm>
            <a:off x="2877231" y="7560000"/>
            <a:ext cx="8258400" cy="214920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pPr algn="ctr"/>
            <a:r>
              <a:rPr lang="en-US" sz="6000" b="1" i="0">
                <a:latin typeface="Arial" charset="0"/>
                <a:ea typeface="Arial" charset="0"/>
                <a:cs typeface="Arial" charset="0"/>
              </a:rPr>
              <a:t>Before</a:t>
            </a:r>
          </a:p>
          <a:p>
            <a:pPr algn="ctr"/>
            <a:r>
              <a:rPr lang="en-US" b="0" i="0">
                <a:latin typeface="Arial" charset="0"/>
                <a:ea typeface="Arial" charset="0"/>
                <a:cs typeface="Arial" charset="0"/>
              </a:rPr>
              <a:t>Use to discuss points about how something worked before.</a:t>
            </a:r>
          </a:p>
        </p:txBody>
      </p:sp>
      <p:sp>
        <p:nvSpPr>
          <p:cNvPr id="13" name="yoda.jpg"/>
          <p:cNvSpPr>
            <a:spLocks noGrp="1"/>
          </p:cNvSpPr>
          <p:nvPr>
            <p:ph type="pic" sz="quarter" idx="16" hasCustomPrompt="1"/>
          </p:nvPr>
        </p:nvSpPr>
        <p:spPr>
          <a:xfrm>
            <a:off x="5026431" y="3097709"/>
            <a:ext cx="3960000" cy="3960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4" name="Subtitle"/>
          <p:cNvSpPr>
            <a:spLocks noGrp="1"/>
          </p:cNvSpPr>
          <p:nvPr>
            <p:ph type="body" sz="quarter" idx="22" hasCustomPrompt="1"/>
          </p:nvPr>
        </p:nvSpPr>
        <p:spPr>
          <a:xfrm>
            <a:off x="13246780" y="7560000"/>
            <a:ext cx="8258400" cy="214920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150" baseline="0">
                <a:solidFill>
                  <a:schemeClr val="bg1"/>
                </a:solidFill>
                <a:latin typeface="Arial" charset="0"/>
                <a:ea typeface="Arial" charset="0"/>
                <a:cs typeface="Arial" charset="0"/>
              </a:defRPr>
            </a:lvl1pPr>
          </a:lstStyle>
          <a:p>
            <a:pPr algn="ctr"/>
            <a:r>
              <a:rPr lang="en-US" sz="6000" b="1" i="0">
                <a:solidFill>
                  <a:schemeClr val="bg1"/>
                </a:solidFill>
                <a:latin typeface="Arial" charset="0"/>
                <a:ea typeface="Arial" charset="0"/>
                <a:cs typeface="Arial" charset="0"/>
              </a:rPr>
              <a:t>After</a:t>
            </a:r>
          </a:p>
          <a:p>
            <a:pPr algn="ctr"/>
            <a:r>
              <a:rPr lang="en-US" sz="3600" b="0" i="0">
                <a:solidFill>
                  <a:schemeClr val="bg1"/>
                </a:solidFill>
                <a:latin typeface="Arial" charset="0"/>
                <a:ea typeface="Arial" charset="0"/>
                <a:cs typeface="Arial" charset="0"/>
              </a:rPr>
              <a:t>Celebrate how fantastic things are now that you’ve implemented changes.</a:t>
            </a:r>
          </a:p>
        </p:txBody>
      </p:sp>
      <p:sp>
        <p:nvSpPr>
          <p:cNvPr id="15" name="yoda.jpg"/>
          <p:cNvSpPr>
            <a:spLocks noGrp="1"/>
          </p:cNvSpPr>
          <p:nvPr>
            <p:ph type="pic" sz="quarter" idx="23" hasCustomPrompt="1"/>
          </p:nvPr>
        </p:nvSpPr>
        <p:spPr>
          <a:xfrm>
            <a:off x="15395980" y="3097709"/>
            <a:ext cx="3960000" cy="3960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arge Visual with Titl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Large visual with title</a:t>
            </a:r>
          </a:p>
        </p:txBody>
      </p:sp>
      <p:sp>
        <p:nvSpPr>
          <p:cNvPr id="3" name="Content Placeholder 2"/>
          <p:cNvSpPr>
            <a:spLocks noGrp="1"/>
          </p:cNvSpPr>
          <p:nvPr>
            <p:ph sz="quarter" idx="17" hasCustomPrompt="1"/>
          </p:nvPr>
        </p:nvSpPr>
        <p:spPr>
          <a:xfrm>
            <a:off x="1822450" y="3665070"/>
            <a:ext cx="20737513" cy="7689599"/>
          </a:xfrm>
          <a:prstGeom prst="rect">
            <a:avLst/>
          </a:prstGeom>
          <a:solidFill>
            <a:srgbClr val="E5E5E5"/>
          </a:solidFill>
        </p:spPr>
        <p:txBody>
          <a:bodyPr/>
          <a:lstStyle>
            <a:lvl1pPr marL="0" indent="0">
              <a:buNone/>
              <a:defRPr/>
            </a:lvl1pPr>
          </a:lstStyle>
          <a:p>
            <a:pPr lvl="0"/>
            <a:r>
              <a:rPr lang="en-US"/>
              <a:t> </a:t>
            </a:r>
          </a:p>
        </p:txBody>
      </p:sp>
      <p:grpSp>
        <p:nvGrpSpPr>
          <p:cNvPr id="11" name="Group 10"/>
          <p:cNvGrpSpPr/>
          <p:nvPr userDrawn="1"/>
        </p:nvGrpSpPr>
        <p:grpSpPr>
          <a:xfrm>
            <a:off x="8856000" y="12042000"/>
            <a:ext cx="5646902" cy="533400"/>
            <a:chOff x="16630538" y="12039600"/>
            <a:chExt cx="5646902" cy="533400"/>
          </a:xfrm>
        </p:grpSpPr>
        <p:sp>
          <p:nvSpPr>
            <p:cNvPr id="12"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with Titl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Blank with title</a:t>
            </a:r>
          </a:p>
        </p:txBody>
      </p:sp>
      <p:grpSp>
        <p:nvGrpSpPr>
          <p:cNvPr id="11" name="Group 10"/>
          <p:cNvGrpSpPr/>
          <p:nvPr userDrawn="1"/>
        </p:nvGrpSpPr>
        <p:grpSpPr>
          <a:xfrm>
            <a:off x="8856000" y="12042000"/>
            <a:ext cx="5646902" cy="533400"/>
            <a:chOff x="16630538" y="12039600"/>
            <a:chExt cx="5646902" cy="533400"/>
          </a:xfrm>
        </p:grpSpPr>
        <p:sp>
          <p:nvSpPr>
            <p:cNvPr id="12"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de with Titl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Code with title</a:t>
            </a:r>
          </a:p>
        </p:txBody>
      </p:sp>
      <p:sp>
        <p:nvSpPr>
          <p:cNvPr id="11" name="Rectangle"/>
          <p:cNvSpPr>
            <a:spLocks noGrp="1"/>
          </p:cNvSpPr>
          <p:nvPr>
            <p:ph type="body" sz="quarter" idx="24" hasCustomPrompt="1"/>
          </p:nvPr>
        </p:nvSpPr>
        <p:spPr>
          <a:xfrm>
            <a:off x="1837396" y="3673773"/>
            <a:ext cx="12631282" cy="4080211"/>
          </a:xfrm>
          <a:prstGeom prst="roundRect">
            <a:avLst>
              <a:gd name="adj" fmla="val 0"/>
            </a:avLst>
          </a:prstGeom>
          <a:solidFill>
            <a:srgbClr val="E5E5E5">
              <a:alpha val="50000"/>
            </a:srgbClr>
          </a:solidFill>
        </p:spPr>
        <p:txBody>
          <a:bodyPr lIns="540000" tIns="540000" rIns="540000" bIns="540000" anchor="t">
            <a:spAutoFit/>
          </a:bodyPr>
          <a:lstStyle>
            <a:lvl1pPr marL="0" indent="0" algn="l">
              <a:buNone/>
              <a:defRPr sz="3600" b="0" i="0">
                <a:latin typeface="Courier New" charset="0"/>
                <a:ea typeface="Courier New" charset="0"/>
                <a:cs typeface="Courier New" charset="0"/>
              </a:defRPr>
            </a:lvl1pPr>
          </a:lstStyle>
          <a:p>
            <a:pPr lvl="0" algn="l"/>
            <a:r>
              <a:rPr lang="pl-PL"/>
              <a:t> </a:t>
            </a:r>
            <a:r>
              <a:rPr lang="en-US" sz="3597" b="0" i="0" kern="1200" spc="-150">
                <a:solidFill>
                  <a:srgbClr val="141414"/>
                </a:solidFill>
                <a:effectLst/>
                <a:latin typeface="Courier New" charset="0"/>
                <a:ea typeface="Courier New" charset="0"/>
                <a:cs typeface="Courier New" charset="0"/>
              </a:rPr>
              <a:t>public class HelloWorld {</a:t>
            </a:r>
            <a:br>
              <a:rPr lang="en-US" sz="3597" b="0" i="0" kern="1200" spc="-150">
                <a:solidFill>
                  <a:srgbClr val="141414"/>
                </a:solidFill>
                <a:effectLst/>
                <a:latin typeface="Courier New" charset="0"/>
                <a:ea typeface="Courier New" charset="0"/>
                <a:cs typeface="Courier New" charset="0"/>
              </a:rPr>
            </a:br>
            <a:r>
              <a:rPr lang="en-US" sz="3597" b="0" i="0" kern="1200" spc="-150" baseline="0">
                <a:solidFill>
                  <a:srgbClr val="141414"/>
                </a:solidFill>
                <a:effectLst/>
                <a:latin typeface="Courier New" charset="0"/>
                <a:ea typeface="Courier New" charset="0"/>
                <a:cs typeface="Courier New" charset="0"/>
              </a:rPr>
              <a:t>   </a:t>
            </a:r>
            <a:r>
              <a:rPr lang="en-US" sz="3597" b="0" i="0" kern="1200" spc="-150">
                <a:solidFill>
                  <a:srgbClr val="141414"/>
                </a:solidFill>
                <a:effectLst/>
                <a:latin typeface="Courier New" charset="0"/>
                <a:ea typeface="Courier New" charset="0"/>
                <a:cs typeface="Courier New" charset="0"/>
              </a:rPr>
              <a:t>public static void main( String[] </a:t>
            </a:r>
            <a:r>
              <a:rPr lang="en-US" sz="3597" b="0" i="0" kern="1200" spc="-150" err="1">
                <a:solidFill>
                  <a:srgbClr val="141414"/>
                </a:solidFill>
                <a:effectLst/>
                <a:latin typeface="Courier New" charset="0"/>
                <a:ea typeface="Courier New" charset="0"/>
                <a:cs typeface="Courier New" charset="0"/>
              </a:rPr>
              <a:t>args</a:t>
            </a:r>
            <a:r>
              <a:rPr lang="en-US" sz="3597" b="0" i="0" kern="1200" spc="-150">
                <a:solidFill>
                  <a:srgbClr val="141414"/>
                </a:solidFill>
                <a:effectLst/>
                <a:latin typeface="Courier New" charset="0"/>
                <a:ea typeface="Courier New" charset="0"/>
                <a:cs typeface="Courier New" charset="0"/>
              </a:rPr>
              <a:t> ) {</a:t>
            </a:r>
            <a:br>
              <a:rPr lang="en-US" sz="3597" b="0" i="0" kern="1200" spc="-150">
                <a:solidFill>
                  <a:srgbClr val="141414"/>
                </a:solidFill>
                <a:effectLst/>
                <a:latin typeface="Courier New" charset="0"/>
                <a:ea typeface="Courier New" charset="0"/>
                <a:cs typeface="Courier New" charset="0"/>
              </a:rPr>
            </a:br>
            <a:r>
              <a:rPr lang="en-US" sz="3597" b="0" i="0" kern="1200" spc="-150">
                <a:solidFill>
                  <a:srgbClr val="141414"/>
                </a:solidFill>
                <a:effectLst/>
                <a:latin typeface="Courier New" charset="0"/>
                <a:ea typeface="Courier New" charset="0"/>
                <a:cs typeface="Courier New" charset="0"/>
              </a:rPr>
              <a:t>      </a:t>
            </a:r>
            <a:r>
              <a:rPr lang="en-US" sz="3597" b="0" i="0" kern="1200" spc="-150" err="1">
                <a:solidFill>
                  <a:srgbClr val="141414"/>
                </a:solidFill>
                <a:effectLst/>
                <a:latin typeface="Courier New" charset="0"/>
                <a:ea typeface="Courier New" charset="0"/>
                <a:cs typeface="Courier New" charset="0"/>
              </a:rPr>
              <a:t>System.out.println</a:t>
            </a:r>
            <a:r>
              <a:rPr lang="en-US" sz="3597" b="0" i="0" kern="1200" spc="-150">
                <a:solidFill>
                  <a:srgbClr val="141414"/>
                </a:solidFill>
                <a:effectLst/>
                <a:latin typeface="Courier New" charset="0"/>
                <a:ea typeface="Courier New" charset="0"/>
                <a:cs typeface="Courier New" charset="0"/>
              </a:rPr>
              <a:t>( "Hello World!" );</a:t>
            </a:r>
            <a:br>
              <a:rPr lang="en-US" sz="3597" b="0" i="0" kern="1200" spc="-150">
                <a:solidFill>
                  <a:srgbClr val="141414"/>
                </a:solidFill>
                <a:effectLst/>
                <a:latin typeface="Courier New" charset="0"/>
                <a:ea typeface="Courier New" charset="0"/>
                <a:cs typeface="Courier New" charset="0"/>
              </a:rPr>
            </a:br>
            <a:r>
              <a:rPr lang="en-US" sz="3597" b="0" i="0" kern="1200" spc="-150">
                <a:solidFill>
                  <a:srgbClr val="141414"/>
                </a:solidFill>
                <a:effectLst/>
                <a:latin typeface="Courier New" charset="0"/>
                <a:ea typeface="Courier New" charset="0"/>
                <a:cs typeface="Courier New" charset="0"/>
              </a:rPr>
              <a:t>      </a:t>
            </a:r>
            <a:r>
              <a:rPr lang="en-US" sz="3597" b="0" i="0" kern="1200" spc="-150" err="1">
                <a:solidFill>
                  <a:srgbClr val="141414"/>
                </a:solidFill>
                <a:effectLst/>
                <a:latin typeface="Courier New" charset="0"/>
                <a:ea typeface="Courier New" charset="0"/>
                <a:cs typeface="Courier New" charset="0"/>
              </a:rPr>
              <a:t>System.exit</a:t>
            </a:r>
            <a:r>
              <a:rPr lang="en-US" sz="3597" b="0" i="0" kern="1200" spc="-150">
                <a:solidFill>
                  <a:srgbClr val="141414"/>
                </a:solidFill>
                <a:effectLst/>
                <a:latin typeface="Courier New" charset="0"/>
                <a:ea typeface="Courier New" charset="0"/>
                <a:cs typeface="Courier New" charset="0"/>
              </a:rPr>
              <a:t>( 0 ); //success</a:t>
            </a:r>
            <a:br>
              <a:rPr lang="en-US" sz="3597" b="0" i="0" kern="1200" spc="-150">
                <a:solidFill>
                  <a:srgbClr val="141414"/>
                </a:solidFill>
                <a:effectLst/>
                <a:latin typeface="Courier New" charset="0"/>
                <a:ea typeface="Courier New" charset="0"/>
                <a:cs typeface="Courier New" charset="0"/>
              </a:rPr>
            </a:br>
            <a:r>
              <a:rPr lang="en-US" sz="3597" b="0" i="0" kern="1200" spc="-150" baseline="0">
                <a:solidFill>
                  <a:srgbClr val="141414"/>
                </a:solidFill>
                <a:effectLst/>
                <a:latin typeface="Courier New" charset="0"/>
                <a:ea typeface="Courier New" charset="0"/>
                <a:cs typeface="Courier New" charset="0"/>
              </a:rPr>
              <a:t>   </a:t>
            </a:r>
            <a:r>
              <a:rPr lang="en-US" sz="3597" b="0" i="0" kern="1200" spc="-150">
                <a:solidFill>
                  <a:srgbClr val="141414"/>
                </a:solidFill>
                <a:effectLst/>
                <a:latin typeface="Courier New" charset="0"/>
                <a:ea typeface="Courier New" charset="0"/>
                <a:cs typeface="Courier New" charset="0"/>
              </a:rPr>
              <a:t>}</a:t>
            </a:r>
            <a:br>
              <a:rPr lang="en-US" sz="3597" b="0" i="0" kern="1200" spc="-150">
                <a:solidFill>
                  <a:srgbClr val="141414"/>
                </a:solidFill>
                <a:effectLst/>
                <a:latin typeface="Courier New" charset="0"/>
                <a:ea typeface="Courier New" charset="0"/>
                <a:cs typeface="Courier New" charset="0"/>
              </a:rPr>
            </a:br>
            <a:r>
              <a:rPr lang="en-US" sz="3597" b="0" i="0" kern="1200" spc="-150">
                <a:solidFill>
                  <a:srgbClr val="141414"/>
                </a:solidFill>
                <a:effectLst/>
                <a:latin typeface="Courier New" charset="0"/>
                <a:ea typeface="Courier New" charset="0"/>
                <a:cs typeface="Courier New" charset="0"/>
              </a:rPr>
              <a:t>}</a:t>
            </a:r>
          </a:p>
        </p:txBody>
      </p:sp>
      <p:grpSp>
        <p:nvGrpSpPr>
          <p:cNvPr id="12" name="Group 11"/>
          <p:cNvGrpSpPr/>
          <p:nvPr userDrawn="1"/>
        </p:nvGrpSpPr>
        <p:grpSpPr>
          <a:xfrm>
            <a:off x="8856000" y="12042000"/>
            <a:ext cx="5646902" cy="533400"/>
            <a:chOff x="16630538" y="12039600"/>
            <a:chExt cx="5646902" cy="533400"/>
          </a:xfrm>
        </p:grpSpPr>
        <p:sp>
          <p:nvSpPr>
            <p:cNvPr id="13"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low">
    <p:bg>
      <p:bgPr>
        <a:solidFill>
          <a:schemeClr val="bg1"/>
        </a:solidFill>
        <a:effectLst/>
      </p:bgPr>
    </p:bg>
    <p:spTree>
      <p:nvGrpSpPr>
        <p:cNvPr id="1" name=""/>
        <p:cNvGrpSpPr/>
        <p:nvPr/>
      </p:nvGrpSpPr>
      <p:grpSpPr>
        <a:xfrm>
          <a:off x="0" y="0"/>
          <a:ext cx="0" cy="0"/>
          <a:chOff x="0" y="0"/>
          <a:chExt cx="0" cy="0"/>
        </a:xfrm>
      </p:grpSpPr>
      <p:sp>
        <p:nvSpPr>
          <p:cNvPr id="14" name="Rectangle"/>
          <p:cNvSpPr>
            <a:spLocks noGrp="1"/>
          </p:cNvSpPr>
          <p:nvPr>
            <p:ph type="body" sz="quarter" idx="26" hasCustomPrompt="1"/>
          </p:nvPr>
        </p:nvSpPr>
        <p:spPr>
          <a:xfrm>
            <a:off x="12609600" y="5329956"/>
            <a:ext cx="4197600" cy="4572000"/>
          </a:xfrm>
          <a:prstGeom prst="roundRect">
            <a:avLst>
              <a:gd name="adj" fmla="val 0"/>
            </a:avLst>
          </a:prstGeom>
          <a:noFill/>
          <a:ln w="12700">
            <a:solidFill>
              <a:srgbClr val="707070"/>
            </a:solid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Short header</a:t>
            </a:r>
          </a:p>
          <a:p>
            <a:pPr marL="0" indent="0" algn="l" defTabSz="825500">
              <a:spcBef>
                <a:spcPts val="0"/>
              </a:spcBef>
              <a:buSzTx/>
              <a:buNone/>
              <a:defRPr sz="2400" b="0" spc="-24">
                <a:solidFill>
                  <a:schemeClr val="accent2">
                    <a:hueOff val="-11349316"/>
                    <a:satOff val="-100000"/>
                    <a:lumOff val="-34701"/>
                  </a:schemeClr>
                </a:solidFill>
              </a:defRPr>
            </a:pPr>
            <a:r>
              <a:rPr lang="en-US"/>
              <a:t>A brief description of what this step is all about. Keep it short, simple and informative. Maximum 5 lines.</a:t>
            </a:r>
          </a:p>
        </p:txBody>
      </p:sp>
      <p:sp>
        <p:nvSpPr>
          <p:cNvPr id="23" name="Right Arrow 22"/>
          <p:cNvSpPr/>
          <p:nvPr userDrawn="1"/>
        </p:nvSpPr>
        <p:spPr>
          <a:xfrm>
            <a:off x="11700388" y="5335200"/>
            <a:ext cx="1066882" cy="792088"/>
          </a:xfrm>
          <a:prstGeom prst="rightArrow">
            <a:avLst>
              <a:gd name="adj1" fmla="val 50508"/>
              <a:gd name="adj2" fmla="val 87587"/>
            </a:avLst>
          </a:prstGeom>
          <a:solidFill>
            <a:srgbClr val="70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p:cNvSpPr>
            <a:spLocks noGrp="1"/>
          </p:cNvSpPr>
          <p:nvPr>
            <p:ph type="body" sz="quarter" idx="27" hasCustomPrompt="1"/>
          </p:nvPr>
        </p:nvSpPr>
        <p:spPr>
          <a:xfrm>
            <a:off x="18003600" y="5329956"/>
            <a:ext cx="4197600" cy="4572000"/>
          </a:xfrm>
          <a:prstGeom prst="roundRect">
            <a:avLst>
              <a:gd name="adj" fmla="val 0"/>
            </a:avLst>
          </a:prstGeom>
          <a:noFill/>
          <a:ln w="12700">
            <a:solidFill>
              <a:srgbClr val="707070"/>
            </a:solidFill>
          </a:ln>
        </p:spPr>
        <p:txBody>
          <a:bodyPr lIns="360000" tIns="360000" rIns="360000" bIns="720000" anchor="b">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Short header</a:t>
            </a:r>
          </a:p>
          <a:p>
            <a:pPr marL="0" indent="0" algn="l" defTabSz="825500">
              <a:spcBef>
                <a:spcPts val="0"/>
              </a:spcBef>
              <a:buSzTx/>
              <a:buNone/>
              <a:defRPr sz="2400" b="0" spc="-24">
                <a:solidFill>
                  <a:schemeClr val="accent2">
                    <a:hueOff val="-11349316"/>
                    <a:satOff val="-100000"/>
                    <a:lumOff val="-34701"/>
                  </a:schemeClr>
                </a:solidFill>
              </a:defRPr>
            </a:pPr>
            <a:r>
              <a:rPr lang="en-US"/>
              <a:t>A brief description of what this step is all about. Keep it short, simple and informative. Maximum 5 lines.</a:t>
            </a:r>
          </a:p>
        </p:txBody>
      </p:sp>
      <p:sp>
        <p:nvSpPr>
          <p:cNvPr id="22" name="Right Arrow 21"/>
          <p:cNvSpPr/>
          <p:nvPr userDrawn="1"/>
        </p:nvSpPr>
        <p:spPr>
          <a:xfrm>
            <a:off x="17087750" y="9108000"/>
            <a:ext cx="1066882" cy="792088"/>
          </a:xfrm>
          <a:prstGeom prst="rightArrow">
            <a:avLst>
              <a:gd name="adj1" fmla="val 50508"/>
              <a:gd name="adj2" fmla="val 87587"/>
            </a:avLst>
          </a:prstGeom>
          <a:solidFill>
            <a:srgbClr val="70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p:cNvSpPr>
            <a:spLocks noGrp="1"/>
          </p:cNvSpPr>
          <p:nvPr>
            <p:ph type="body" sz="quarter" idx="24" hasCustomPrompt="1"/>
          </p:nvPr>
        </p:nvSpPr>
        <p:spPr>
          <a:xfrm>
            <a:off x="1821600" y="5329956"/>
            <a:ext cx="4197600" cy="4572000"/>
          </a:xfrm>
          <a:prstGeom prst="roundRect">
            <a:avLst>
              <a:gd name="adj" fmla="val 0"/>
            </a:avLst>
          </a:prstGeom>
          <a:noFill/>
          <a:ln w="12700">
            <a:solidFill>
              <a:srgbClr val="707070"/>
            </a:solid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Short header</a:t>
            </a:r>
          </a:p>
          <a:p>
            <a:pPr marL="0" indent="0" algn="l" defTabSz="825500">
              <a:spcBef>
                <a:spcPts val="0"/>
              </a:spcBef>
              <a:buSzTx/>
              <a:buNone/>
              <a:defRPr sz="2400" b="0" spc="-24">
                <a:solidFill>
                  <a:schemeClr val="accent2">
                    <a:hueOff val="-11349316"/>
                    <a:satOff val="-100000"/>
                    <a:lumOff val="-34701"/>
                  </a:schemeClr>
                </a:solidFill>
              </a:defRPr>
            </a:pPr>
            <a:r>
              <a:rPr lang="en-US"/>
              <a:t>A brief description of what this step is all about. Keep it short, simple and informative. Maximum 5 lines.</a:t>
            </a:r>
          </a:p>
        </p:txBody>
      </p:sp>
      <p:sp>
        <p:nvSpPr>
          <p:cNvPr id="13" name="Rectangle"/>
          <p:cNvSpPr>
            <a:spLocks noGrp="1"/>
          </p:cNvSpPr>
          <p:nvPr>
            <p:ph type="body" sz="quarter" idx="25" hasCustomPrompt="1"/>
          </p:nvPr>
        </p:nvSpPr>
        <p:spPr>
          <a:xfrm>
            <a:off x="7215600" y="5329956"/>
            <a:ext cx="4197600" cy="4572000"/>
          </a:xfrm>
          <a:prstGeom prst="roundRect">
            <a:avLst>
              <a:gd name="adj" fmla="val 0"/>
            </a:avLst>
          </a:prstGeom>
          <a:noFill/>
          <a:ln w="12700">
            <a:solidFill>
              <a:srgbClr val="707070"/>
            </a:solidFill>
          </a:ln>
        </p:spPr>
        <p:txBody>
          <a:bodyPr lIns="360000" tIns="360000" rIns="360000" bIns="720000" anchor="b">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Short header</a:t>
            </a:r>
          </a:p>
          <a:p>
            <a:pPr marL="0" indent="0" algn="l" defTabSz="825500">
              <a:spcBef>
                <a:spcPts val="0"/>
              </a:spcBef>
              <a:buSzTx/>
              <a:buNone/>
              <a:defRPr sz="2400" b="0" spc="-24">
                <a:solidFill>
                  <a:schemeClr val="accent2">
                    <a:hueOff val="-11349316"/>
                    <a:satOff val="-100000"/>
                    <a:lumOff val="-34701"/>
                  </a:schemeClr>
                </a:solidFill>
              </a:defRPr>
            </a:pPr>
            <a:r>
              <a:rPr lang="en-US"/>
              <a:t>A brief description of what this step is all about. Keep it short, simple and informative. Maximum 5 lines.</a:t>
            </a:r>
          </a:p>
        </p:txBody>
      </p:sp>
      <p:sp>
        <p:nvSpPr>
          <p:cNvPr id="21" name="Right Arrow 20"/>
          <p:cNvSpPr/>
          <p:nvPr userDrawn="1"/>
        </p:nvSpPr>
        <p:spPr>
          <a:xfrm>
            <a:off x="6299788" y="9108000"/>
            <a:ext cx="1066882" cy="792088"/>
          </a:xfrm>
          <a:prstGeom prst="rightArrow">
            <a:avLst>
              <a:gd name="adj1" fmla="val 50508"/>
              <a:gd name="adj2" fmla="val 87587"/>
            </a:avLst>
          </a:prstGeom>
          <a:solidFill>
            <a:srgbClr val="70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baseline="0">
                <a:solidFill>
                  <a:srgbClr val="141414"/>
                </a:solidFill>
                <a:latin typeface="Arial" charset="0"/>
                <a:ea typeface="Arial" charset="0"/>
                <a:cs typeface="Arial" charset="0"/>
              </a:defRPr>
            </a:lvl1pPr>
          </a:lstStyle>
          <a:p>
            <a:r>
              <a:rPr lang="en-US"/>
              <a:t>Flow/process with title</a:t>
            </a:r>
          </a:p>
        </p:txBody>
      </p:sp>
      <p:sp>
        <p:nvSpPr>
          <p:cNvPr id="5" name="Text Placeholder 4"/>
          <p:cNvSpPr>
            <a:spLocks noGrp="1"/>
          </p:cNvSpPr>
          <p:nvPr>
            <p:ph type="body" sz="quarter" idx="28" hasCustomPrompt="1"/>
          </p:nvPr>
        </p:nvSpPr>
        <p:spPr>
          <a:xfrm>
            <a:off x="2643102" y="8967600"/>
            <a:ext cx="3798000" cy="1508400"/>
          </a:xfrm>
          <a:prstGeom prst="rect">
            <a:avLst/>
          </a:prstGeom>
          <a:solidFill>
            <a:srgbClr val="FF7626"/>
          </a:solidFill>
        </p:spPr>
        <p:txBody>
          <a:bodyPr anchor="ctr"/>
          <a:lstStyle>
            <a:lvl1pPr marL="0" indent="0" algn="ctr">
              <a:buFontTx/>
              <a:buNone/>
              <a:defRPr sz="3600" b="1" i="0">
                <a:solidFill>
                  <a:schemeClr val="bg1"/>
                </a:solidFill>
                <a:latin typeface="Arial" charset="0"/>
                <a:ea typeface="Arial" charset="0"/>
                <a:cs typeface="Arial" charset="0"/>
              </a:defRPr>
            </a:lvl1pPr>
            <a:lvl2pPr marL="912297" indent="0" algn="ctr">
              <a:buFontTx/>
              <a:buNone/>
              <a:defRPr sz="3600" b="1" i="0">
                <a:latin typeface="Helvetica" charset="0"/>
                <a:ea typeface="Helvetica" charset="0"/>
                <a:cs typeface="Helvetica" charset="0"/>
              </a:defRPr>
            </a:lvl2pPr>
            <a:lvl3pPr marL="1824594" indent="0" algn="ctr">
              <a:buFontTx/>
              <a:buNone/>
              <a:defRPr sz="3600" b="1" i="0">
                <a:latin typeface="Helvetica" charset="0"/>
                <a:ea typeface="Helvetica" charset="0"/>
                <a:cs typeface="Helvetica" charset="0"/>
              </a:defRPr>
            </a:lvl3pPr>
            <a:lvl4pPr marL="2736891" indent="0" algn="ctr">
              <a:buFontTx/>
              <a:buNone/>
              <a:defRPr sz="3600" b="1" i="0">
                <a:latin typeface="Helvetica" charset="0"/>
                <a:ea typeface="Helvetica" charset="0"/>
                <a:cs typeface="Helvetica" charset="0"/>
              </a:defRPr>
            </a:lvl4pPr>
            <a:lvl5pPr marL="3649188" indent="0" algn="ctr">
              <a:buFontTx/>
              <a:buNone/>
              <a:defRPr sz="3600" b="1" i="0">
                <a:latin typeface="Helvetica" charset="0"/>
                <a:ea typeface="Helvetica" charset="0"/>
                <a:cs typeface="Helvetica" charset="0"/>
              </a:defRPr>
            </a:lvl5pPr>
          </a:lstStyle>
          <a:p>
            <a:pPr lvl="0"/>
            <a:r>
              <a:rPr lang="en-US"/>
              <a:t>STEP 1</a:t>
            </a:r>
          </a:p>
        </p:txBody>
      </p:sp>
      <p:sp>
        <p:nvSpPr>
          <p:cNvPr id="17" name="Text Placeholder 4"/>
          <p:cNvSpPr>
            <a:spLocks noGrp="1"/>
          </p:cNvSpPr>
          <p:nvPr>
            <p:ph type="body" sz="quarter" idx="29" hasCustomPrompt="1"/>
          </p:nvPr>
        </p:nvSpPr>
        <p:spPr>
          <a:xfrm>
            <a:off x="7967796" y="4755600"/>
            <a:ext cx="3798000" cy="1508400"/>
          </a:xfrm>
          <a:prstGeom prst="rect">
            <a:avLst/>
          </a:prstGeom>
          <a:solidFill>
            <a:srgbClr val="FF7626"/>
          </a:solidFill>
        </p:spPr>
        <p:txBody>
          <a:bodyPr anchor="ctr"/>
          <a:lstStyle>
            <a:lvl1pPr marL="0" indent="0" algn="ctr">
              <a:buFontTx/>
              <a:buNone/>
              <a:defRPr sz="3600" b="1" i="0">
                <a:solidFill>
                  <a:schemeClr val="bg1"/>
                </a:solidFill>
                <a:latin typeface="Arial" charset="0"/>
                <a:ea typeface="Arial" charset="0"/>
                <a:cs typeface="Arial" charset="0"/>
              </a:defRPr>
            </a:lvl1pPr>
            <a:lvl2pPr marL="912297" indent="0" algn="ctr">
              <a:buFontTx/>
              <a:buNone/>
              <a:defRPr sz="3600" b="1" i="0">
                <a:latin typeface="Helvetica" charset="0"/>
                <a:ea typeface="Helvetica" charset="0"/>
                <a:cs typeface="Helvetica" charset="0"/>
              </a:defRPr>
            </a:lvl2pPr>
            <a:lvl3pPr marL="1824594" indent="0" algn="ctr">
              <a:buFontTx/>
              <a:buNone/>
              <a:defRPr sz="3600" b="1" i="0">
                <a:latin typeface="Helvetica" charset="0"/>
                <a:ea typeface="Helvetica" charset="0"/>
                <a:cs typeface="Helvetica" charset="0"/>
              </a:defRPr>
            </a:lvl3pPr>
            <a:lvl4pPr marL="2736891" indent="0" algn="ctr">
              <a:buFontTx/>
              <a:buNone/>
              <a:defRPr sz="3600" b="1" i="0">
                <a:latin typeface="Helvetica" charset="0"/>
                <a:ea typeface="Helvetica" charset="0"/>
                <a:cs typeface="Helvetica" charset="0"/>
              </a:defRPr>
            </a:lvl4pPr>
            <a:lvl5pPr marL="3649188" indent="0" algn="ctr">
              <a:buFontTx/>
              <a:buNone/>
              <a:defRPr sz="3600" b="1" i="0">
                <a:latin typeface="Helvetica" charset="0"/>
                <a:ea typeface="Helvetica" charset="0"/>
                <a:cs typeface="Helvetica" charset="0"/>
              </a:defRPr>
            </a:lvl5pPr>
          </a:lstStyle>
          <a:p>
            <a:pPr lvl="0"/>
            <a:r>
              <a:rPr lang="en-US"/>
              <a:t>STEP 2</a:t>
            </a:r>
          </a:p>
        </p:txBody>
      </p:sp>
      <p:sp>
        <p:nvSpPr>
          <p:cNvPr id="18" name="Text Placeholder 4"/>
          <p:cNvSpPr>
            <a:spLocks noGrp="1"/>
          </p:cNvSpPr>
          <p:nvPr>
            <p:ph type="body" sz="quarter" idx="30" hasCustomPrompt="1"/>
          </p:nvPr>
        </p:nvSpPr>
        <p:spPr>
          <a:xfrm>
            <a:off x="13361796" y="8967600"/>
            <a:ext cx="3798000" cy="1508400"/>
          </a:xfrm>
          <a:prstGeom prst="rect">
            <a:avLst/>
          </a:prstGeom>
          <a:solidFill>
            <a:srgbClr val="FF7626"/>
          </a:solidFill>
        </p:spPr>
        <p:txBody>
          <a:bodyPr anchor="ctr"/>
          <a:lstStyle>
            <a:lvl1pPr marL="0" indent="0" algn="ctr">
              <a:buFontTx/>
              <a:buNone/>
              <a:defRPr sz="3600" b="1" i="0">
                <a:solidFill>
                  <a:schemeClr val="bg1"/>
                </a:solidFill>
                <a:latin typeface="Arial" charset="0"/>
                <a:ea typeface="Arial" charset="0"/>
                <a:cs typeface="Arial" charset="0"/>
              </a:defRPr>
            </a:lvl1pPr>
            <a:lvl2pPr marL="912297" indent="0" algn="ctr">
              <a:buFontTx/>
              <a:buNone/>
              <a:defRPr sz="3600" b="1" i="0">
                <a:latin typeface="Helvetica" charset="0"/>
                <a:ea typeface="Helvetica" charset="0"/>
                <a:cs typeface="Helvetica" charset="0"/>
              </a:defRPr>
            </a:lvl2pPr>
            <a:lvl3pPr marL="1824594" indent="0" algn="ctr">
              <a:buFontTx/>
              <a:buNone/>
              <a:defRPr sz="3600" b="1" i="0">
                <a:latin typeface="Helvetica" charset="0"/>
                <a:ea typeface="Helvetica" charset="0"/>
                <a:cs typeface="Helvetica" charset="0"/>
              </a:defRPr>
            </a:lvl3pPr>
            <a:lvl4pPr marL="2736891" indent="0" algn="ctr">
              <a:buFontTx/>
              <a:buNone/>
              <a:defRPr sz="3600" b="1" i="0">
                <a:latin typeface="Helvetica" charset="0"/>
                <a:ea typeface="Helvetica" charset="0"/>
                <a:cs typeface="Helvetica" charset="0"/>
              </a:defRPr>
            </a:lvl4pPr>
            <a:lvl5pPr marL="3649188" indent="0" algn="ctr">
              <a:buFontTx/>
              <a:buNone/>
              <a:defRPr sz="3600" b="1" i="0">
                <a:latin typeface="Helvetica" charset="0"/>
                <a:ea typeface="Helvetica" charset="0"/>
                <a:cs typeface="Helvetica" charset="0"/>
              </a:defRPr>
            </a:lvl5pPr>
          </a:lstStyle>
          <a:p>
            <a:pPr lvl="0"/>
            <a:r>
              <a:rPr lang="en-US"/>
              <a:t>STEP 3</a:t>
            </a:r>
          </a:p>
        </p:txBody>
      </p:sp>
      <p:sp>
        <p:nvSpPr>
          <p:cNvPr id="19" name="Text Placeholder 4"/>
          <p:cNvSpPr>
            <a:spLocks noGrp="1"/>
          </p:cNvSpPr>
          <p:nvPr>
            <p:ph type="body" sz="quarter" idx="31" hasCustomPrompt="1"/>
          </p:nvPr>
        </p:nvSpPr>
        <p:spPr>
          <a:xfrm>
            <a:off x="18755796" y="4755600"/>
            <a:ext cx="3798000" cy="1508400"/>
          </a:xfrm>
          <a:prstGeom prst="rect">
            <a:avLst/>
          </a:prstGeom>
          <a:solidFill>
            <a:srgbClr val="FF7626"/>
          </a:solidFill>
        </p:spPr>
        <p:txBody>
          <a:bodyPr anchor="ctr"/>
          <a:lstStyle>
            <a:lvl1pPr marL="0" indent="0" algn="ctr">
              <a:buFontTx/>
              <a:buNone/>
              <a:defRPr sz="3600" b="1" i="0">
                <a:solidFill>
                  <a:schemeClr val="bg1"/>
                </a:solidFill>
                <a:latin typeface="Arial" charset="0"/>
                <a:ea typeface="Arial" charset="0"/>
                <a:cs typeface="Arial" charset="0"/>
              </a:defRPr>
            </a:lvl1pPr>
            <a:lvl2pPr marL="912297" indent="0" algn="ctr">
              <a:buFontTx/>
              <a:buNone/>
              <a:defRPr sz="3600" b="1" i="0">
                <a:latin typeface="Helvetica" charset="0"/>
                <a:ea typeface="Helvetica" charset="0"/>
                <a:cs typeface="Helvetica" charset="0"/>
              </a:defRPr>
            </a:lvl2pPr>
            <a:lvl3pPr marL="1824594" indent="0" algn="ctr">
              <a:buFontTx/>
              <a:buNone/>
              <a:defRPr sz="3600" b="1" i="0">
                <a:latin typeface="Helvetica" charset="0"/>
                <a:ea typeface="Helvetica" charset="0"/>
                <a:cs typeface="Helvetica" charset="0"/>
              </a:defRPr>
            </a:lvl3pPr>
            <a:lvl4pPr marL="2736891" indent="0" algn="ctr">
              <a:buFontTx/>
              <a:buNone/>
              <a:defRPr sz="3600" b="1" i="0">
                <a:latin typeface="Helvetica" charset="0"/>
                <a:ea typeface="Helvetica" charset="0"/>
                <a:cs typeface="Helvetica" charset="0"/>
              </a:defRPr>
            </a:lvl4pPr>
            <a:lvl5pPr marL="3649188" indent="0" algn="ctr">
              <a:buFontTx/>
              <a:buNone/>
              <a:defRPr sz="3600" b="1" i="0">
                <a:latin typeface="Helvetica" charset="0"/>
                <a:ea typeface="Helvetica" charset="0"/>
                <a:cs typeface="Helvetica" charset="0"/>
              </a:defRPr>
            </a:lvl5pPr>
          </a:lstStyle>
          <a:p>
            <a:pPr lvl="0"/>
            <a:r>
              <a:rPr lang="en-US"/>
              <a:t>STEP 4</a:t>
            </a:r>
          </a:p>
        </p:txBody>
      </p:sp>
      <p:grpSp>
        <p:nvGrpSpPr>
          <p:cNvPr id="20" name="Group 19"/>
          <p:cNvGrpSpPr/>
          <p:nvPr userDrawn="1"/>
        </p:nvGrpSpPr>
        <p:grpSpPr>
          <a:xfrm>
            <a:off x="8856000" y="12042000"/>
            <a:ext cx="5646902" cy="533400"/>
            <a:chOff x="16630538" y="12039600"/>
            <a:chExt cx="5646902" cy="533400"/>
          </a:xfrm>
        </p:grpSpPr>
        <p:sp>
          <p:nvSpPr>
            <p:cNvPr id="24"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 dark">
    <p:bg>
      <p:bgPr>
        <a:solidFill>
          <a:srgbClr val="14141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412612" y="7955"/>
            <a:ext cx="13684250" cy="13684250"/>
          </a:xfrm>
          <a:prstGeom prst="rect">
            <a:avLst/>
          </a:prstGeom>
        </p:spPr>
      </p:pic>
      <p:sp>
        <p:nvSpPr>
          <p:cNvPr id="3" name="TextBox 2"/>
          <p:cNvSpPr txBox="1"/>
          <p:nvPr userDrawn="1"/>
        </p:nvSpPr>
        <p:spPr>
          <a:xfrm>
            <a:off x="13503349" y="8676167"/>
            <a:ext cx="184731" cy="645882"/>
          </a:xfrm>
          <a:prstGeom prst="rect">
            <a:avLst/>
          </a:prstGeom>
          <a:noFill/>
        </p:spPr>
        <p:txBody>
          <a:bodyPr wrap="none" rtlCol="0">
            <a:noAutofit/>
          </a:bodyPr>
          <a:lstStyle/>
          <a:p>
            <a:endParaRPr lang="en-US"/>
          </a:p>
        </p:txBody>
      </p:sp>
      <p:sp>
        <p:nvSpPr>
          <p:cNvPr id="11" name="Title 1"/>
          <p:cNvSpPr>
            <a:spLocks noGrp="1"/>
          </p:cNvSpPr>
          <p:nvPr>
            <p:ph type="ctrTitle" hasCustomPrompt="1"/>
          </p:nvPr>
        </p:nvSpPr>
        <p:spPr>
          <a:xfrm>
            <a:off x="1821601" y="1729557"/>
            <a:ext cx="10370400" cy="1842385"/>
          </a:xfrm>
          <a:prstGeom prst="rect">
            <a:avLst/>
          </a:prstGeom>
        </p:spPr>
        <p:txBody>
          <a:bodyPr anchor="ctr">
            <a:noAutofit/>
          </a:bodyPr>
          <a:lstStyle>
            <a:lvl1pPr algn="l">
              <a:defRPr sz="12000" b="1" i="0">
                <a:solidFill>
                  <a:schemeClr val="bg1"/>
                </a:solidFill>
                <a:latin typeface="Arial" charset="0"/>
                <a:ea typeface="Arial" charset="0"/>
                <a:cs typeface="Arial" charset="0"/>
              </a:defRPr>
            </a:lvl1pPr>
          </a:lstStyle>
          <a:p>
            <a:r>
              <a:rPr lang="en-US"/>
              <a:t>Agenda</a:t>
            </a:r>
          </a:p>
        </p:txBody>
      </p:sp>
      <p:sp>
        <p:nvSpPr>
          <p:cNvPr id="14" name="Subtitle"/>
          <p:cNvSpPr>
            <a:spLocks noGrp="1"/>
          </p:cNvSpPr>
          <p:nvPr>
            <p:ph type="body" sz="quarter" idx="18" hasCustomPrompt="1"/>
          </p:nvPr>
        </p:nvSpPr>
        <p:spPr>
          <a:xfrm>
            <a:off x="1822450" y="431999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chemeClr val="bg1">
                    <a:alpha val="85000"/>
                  </a:schemeClr>
                </a:solidFill>
                <a:latin typeface="Arial" charset="0"/>
                <a:ea typeface="Arial" charset="0"/>
                <a:cs typeface="Arial" charset="0"/>
              </a:defRPr>
            </a:lvl1pPr>
          </a:lstStyle>
          <a:p>
            <a:r>
              <a:rPr lang="en-US"/>
              <a:t>Agenda item 1</a:t>
            </a:r>
          </a:p>
        </p:txBody>
      </p:sp>
      <p:sp>
        <p:nvSpPr>
          <p:cNvPr id="5" name="Subtitle"/>
          <p:cNvSpPr>
            <a:spLocks noGrp="1"/>
          </p:cNvSpPr>
          <p:nvPr>
            <p:ph type="body" sz="quarter" idx="19" hasCustomPrompt="1"/>
          </p:nvPr>
        </p:nvSpPr>
        <p:spPr>
          <a:xfrm>
            <a:off x="1822054" y="558503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chemeClr val="bg1">
                    <a:alpha val="85000"/>
                  </a:schemeClr>
                </a:solidFill>
                <a:latin typeface="Arial" charset="0"/>
                <a:ea typeface="Arial" charset="0"/>
                <a:cs typeface="Arial" charset="0"/>
              </a:defRPr>
            </a:lvl1pPr>
          </a:lstStyle>
          <a:p>
            <a:r>
              <a:rPr lang="en-US"/>
              <a:t>Agenda item 2</a:t>
            </a:r>
          </a:p>
        </p:txBody>
      </p:sp>
      <p:sp>
        <p:nvSpPr>
          <p:cNvPr id="6" name="Subtitle"/>
          <p:cNvSpPr>
            <a:spLocks noGrp="1"/>
          </p:cNvSpPr>
          <p:nvPr>
            <p:ph type="body" sz="quarter" idx="20" hasCustomPrompt="1"/>
          </p:nvPr>
        </p:nvSpPr>
        <p:spPr>
          <a:xfrm>
            <a:off x="1822054" y="685007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chemeClr val="bg1">
                    <a:alpha val="85000"/>
                  </a:schemeClr>
                </a:solidFill>
                <a:latin typeface="Arial" charset="0"/>
                <a:ea typeface="Arial" charset="0"/>
                <a:cs typeface="Arial" charset="0"/>
              </a:defRPr>
            </a:lvl1pPr>
          </a:lstStyle>
          <a:p>
            <a:r>
              <a:rPr lang="en-US"/>
              <a:t>Agenda item 3</a:t>
            </a:r>
          </a:p>
        </p:txBody>
      </p:sp>
      <p:sp>
        <p:nvSpPr>
          <p:cNvPr id="7" name="Subtitle"/>
          <p:cNvSpPr>
            <a:spLocks noGrp="1"/>
          </p:cNvSpPr>
          <p:nvPr>
            <p:ph type="body" sz="quarter" idx="21" hasCustomPrompt="1"/>
          </p:nvPr>
        </p:nvSpPr>
        <p:spPr>
          <a:xfrm>
            <a:off x="1822054" y="811511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chemeClr val="bg1">
                    <a:alpha val="85000"/>
                  </a:schemeClr>
                </a:solidFill>
                <a:latin typeface="Arial" charset="0"/>
                <a:ea typeface="Arial" charset="0"/>
                <a:cs typeface="Arial" charset="0"/>
              </a:defRPr>
            </a:lvl1pPr>
          </a:lstStyle>
          <a:p>
            <a:r>
              <a:rPr lang="en-US"/>
              <a:t>Agenda item 4</a:t>
            </a:r>
          </a:p>
        </p:txBody>
      </p:sp>
      <p:sp>
        <p:nvSpPr>
          <p:cNvPr id="8" name="Subtitle"/>
          <p:cNvSpPr>
            <a:spLocks noGrp="1"/>
          </p:cNvSpPr>
          <p:nvPr>
            <p:ph type="body" sz="quarter" idx="22" hasCustomPrompt="1"/>
          </p:nvPr>
        </p:nvSpPr>
        <p:spPr>
          <a:xfrm>
            <a:off x="1822054" y="938015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chemeClr val="bg1">
                    <a:alpha val="85000"/>
                  </a:schemeClr>
                </a:solidFill>
                <a:latin typeface="Arial" charset="0"/>
                <a:ea typeface="Arial" charset="0"/>
                <a:cs typeface="Arial" charset="0"/>
              </a:defRPr>
            </a:lvl1pPr>
          </a:lstStyle>
          <a:p>
            <a:r>
              <a:rPr lang="en-US"/>
              <a:t>Agenda item 5</a:t>
            </a:r>
          </a:p>
        </p:txBody>
      </p:sp>
      <p:sp>
        <p:nvSpPr>
          <p:cNvPr id="9" name="Subtitle"/>
          <p:cNvSpPr>
            <a:spLocks noGrp="1"/>
          </p:cNvSpPr>
          <p:nvPr>
            <p:ph type="body" sz="quarter" idx="23" hasCustomPrompt="1"/>
          </p:nvPr>
        </p:nvSpPr>
        <p:spPr>
          <a:xfrm>
            <a:off x="1822054" y="1064519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chemeClr val="bg1">
                    <a:alpha val="85000"/>
                  </a:schemeClr>
                </a:solidFill>
                <a:latin typeface="Arial" charset="0"/>
                <a:ea typeface="Arial" charset="0"/>
                <a:cs typeface="Arial" charset="0"/>
              </a:defRPr>
            </a:lvl1pPr>
          </a:lstStyle>
          <a:p>
            <a:r>
              <a:rPr lang="en-US"/>
              <a:t>Agenda item 6</a:t>
            </a:r>
          </a:p>
        </p:txBody>
      </p:sp>
    </p:spTree>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 Illustrations">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Two points with illustrations</a:t>
            </a:r>
          </a:p>
        </p:txBody>
      </p:sp>
      <p:sp>
        <p:nvSpPr>
          <p:cNvPr id="11" name="Subtitle"/>
          <p:cNvSpPr>
            <a:spLocks noGrp="1"/>
          </p:cNvSpPr>
          <p:nvPr>
            <p:ph type="body" sz="quarter" idx="21" hasCustomPrompt="1"/>
          </p:nvPr>
        </p:nvSpPr>
        <p:spPr>
          <a:xfrm>
            <a:off x="3957231" y="7560000"/>
            <a:ext cx="6098400" cy="2123658"/>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pPr algn="ctr"/>
            <a:r>
              <a:rPr lang="en-US" sz="6000" b="1" i="0">
                <a:latin typeface="Arial" charset="0"/>
                <a:ea typeface="Arial" charset="0"/>
                <a:cs typeface="Arial" charset="0"/>
              </a:rPr>
              <a:t>Illustration</a:t>
            </a:r>
          </a:p>
          <a:p>
            <a:pPr algn="ctr"/>
            <a:r>
              <a:rPr lang="en-US" b="0" i="0">
                <a:latin typeface="Arial" charset="0"/>
                <a:ea typeface="Arial" charset="0"/>
                <a:cs typeface="Arial" charset="0"/>
              </a:rPr>
              <a:t>Utilize icon illustrations from </a:t>
            </a:r>
            <a:br>
              <a:rPr lang="en-US" b="0" i="0">
                <a:latin typeface="Arial" charset="0"/>
                <a:ea typeface="Arial" charset="0"/>
                <a:cs typeface="Arial" charset="0"/>
              </a:rPr>
            </a:br>
            <a:r>
              <a:rPr lang="en-US" b="0" i="0">
                <a:latin typeface="Arial" charset="0"/>
                <a:ea typeface="Arial" charset="0"/>
                <a:cs typeface="Arial" charset="0"/>
              </a:rPr>
              <a:t>the Assets deck.</a:t>
            </a:r>
          </a:p>
        </p:txBody>
      </p:sp>
      <p:sp>
        <p:nvSpPr>
          <p:cNvPr id="12" name="yoda.jpg"/>
          <p:cNvSpPr>
            <a:spLocks noGrp="1"/>
          </p:cNvSpPr>
          <p:nvPr>
            <p:ph type="pic" sz="quarter" idx="16" hasCustomPrompt="1"/>
          </p:nvPr>
        </p:nvSpPr>
        <p:spPr>
          <a:xfrm>
            <a:off x="5269431"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22" hasCustomPrompt="1"/>
          </p:nvPr>
        </p:nvSpPr>
        <p:spPr>
          <a:xfrm>
            <a:off x="14326781" y="7560000"/>
            <a:ext cx="6098400" cy="2123658"/>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Arial" charset="0"/>
                <a:ea typeface="Arial" charset="0"/>
                <a:cs typeface="Arial" charset="0"/>
              </a:defRPr>
            </a:lvl1pPr>
          </a:lstStyle>
          <a:p>
            <a:pPr algn="ctr"/>
            <a:r>
              <a:rPr lang="en-US" sz="6000" b="1" i="0">
                <a:latin typeface="Arial" charset="0"/>
                <a:ea typeface="Arial" charset="0"/>
                <a:cs typeface="Arial" charset="0"/>
              </a:rPr>
              <a:t>Separators</a:t>
            </a:r>
          </a:p>
          <a:p>
            <a:pPr algn="ctr"/>
            <a:r>
              <a:rPr lang="en-US" sz="3600" b="0" i="0">
                <a:latin typeface="Arial" charset="0"/>
                <a:ea typeface="Arial" charset="0"/>
                <a:cs typeface="Arial" charset="0"/>
              </a:rPr>
              <a:t>Use the orange bar to separate points/illustrations.</a:t>
            </a:r>
          </a:p>
        </p:txBody>
      </p:sp>
      <p:sp>
        <p:nvSpPr>
          <p:cNvPr id="14" name="yoda.jpg"/>
          <p:cNvSpPr>
            <a:spLocks noGrp="1"/>
          </p:cNvSpPr>
          <p:nvPr>
            <p:ph type="pic" sz="quarter" idx="23" hasCustomPrompt="1"/>
          </p:nvPr>
        </p:nvSpPr>
        <p:spPr>
          <a:xfrm>
            <a:off x="15638981"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5" name="Line"/>
          <p:cNvSpPr/>
          <p:nvPr userDrawn="1"/>
        </p:nvSpPr>
        <p:spPr>
          <a:xfrm>
            <a:off x="12191206" y="5077096"/>
            <a:ext cx="1" cy="3561808"/>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6" name="Group 15"/>
          <p:cNvGrpSpPr/>
          <p:nvPr userDrawn="1"/>
        </p:nvGrpSpPr>
        <p:grpSpPr>
          <a:xfrm>
            <a:off x="8856000" y="12042000"/>
            <a:ext cx="5646902" cy="533400"/>
            <a:chOff x="16630538" y="12039600"/>
            <a:chExt cx="5646902" cy="533400"/>
          </a:xfrm>
        </p:grpSpPr>
        <p:sp>
          <p:nvSpPr>
            <p:cNvPr id="17"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Illustrations">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Three points with illustrations</a:t>
            </a:r>
          </a:p>
        </p:txBody>
      </p:sp>
      <p:sp>
        <p:nvSpPr>
          <p:cNvPr id="11" name="Subtitle"/>
          <p:cNvSpPr>
            <a:spLocks noGrp="1"/>
          </p:cNvSpPr>
          <p:nvPr>
            <p:ph type="body" sz="quarter" idx="21" hasCustomPrompt="1"/>
          </p:nvPr>
        </p:nvSpPr>
        <p:spPr>
          <a:xfrm>
            <a:off x="1852216" y="7560000"/>
            <a:ext cx="6098400" cy="2123658"/>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Helvetica Light" charset="0"/>
                <a:ea typeface="Helvetica Light" charset="0"/>
                <a:cs typeface="Helvetica Light" charset="0"/>
              </a:defRPr>
            </a:lvl1pPr>
          </a:lstStyle>
          <a:p>
            <a:pPr algn="ctr"/>
            <a:r>
              <a:rPr lang="en-US" sz="6000" b="1" i="0">
                <a:latin typeface="Arial" charset="0"/>
                <a:ea typeface="Arial" charset="0"/>
                <a:cs typeface="Arial" charset="0"/>
              </a:rPr>
              <a:t>Usage</a:t>
            </a:r>
          </a:p>
          <a:p>
            <a:pPr algn="ctr"/>
            <a:r>
              <a:rPr lang="en-US" b="0" i="0">
                <a:latin typeface="Arial" charset="0"/>
                <a:ea typeface="Arial" charset="0"/>
                <a:cs typeface="Arial" charset="0"/>
              </a:rPr>
              <a:t>These slides have proven to be versatile in use.</a:t>
            </a:r>
          </a:p>
        </p:txBody>
      </p:sp>
      <p:sp>
        <p:nvSpPr>
          <p:cNvPr id="12" name="yoda.jpg"/>
          <p:cNvSpPr>
            <a:spLocks noGrp="1"/>
          </p:cNvSpPr>
          <p:nvPr>
            <p:ph type="pic" sz="quarter" idx="16" hasCustomPrompt="1"/>
          </p:nvPr>
        </p:nvSpPr>
        <p:spPr>
          <a:xfrm>
            <a:off x="3164416"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22" hasCustomPrompt="1"/>
          </p:nvPr>
        </p:nvSpPr>
        <p:spPr>
          <a:xfrm>
            <a:off x="16475248" y="7560000"/>
            <a:ext cx="6098400" cy="2677656"/>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pPr algn="ctr"/>
            <a:r>
              <a:rPr lang="en-US" sz="6000" b="1" i="0">
                <a:latin typeface="Arial" charset="0"/>
                <a:ea typeface="Arial" charset="0"/>
                <a:cs typeface="Arial" charset="0"/>
              </a:rPr>
              <a:t>Consider</a:t>
            </a:r>
          </a:p>
          <a:p>
            <a:pPr algn="ctr"/>
            <a:r>
              <a:rPr lang="en-US" sz="3600" b="0" i="0">
                <a:latin typeface="Arial" charset="0"/>
                <a:ea typeface="Arial" charset="0"/>
                <a:cs typeface="Arial" charset="0"/>
              </a:rPr>
              <a:t>Can always lower the transparency of illustration to help focus attention.</a:t>
            </a:r>
          </a:p>
        </p:txBody>
      </p:sp>
      <p:sp>
        <p:nvSpPr>
          <p:cNvPr id="14" name="yoda.jpg"/>
          <p:cNvSpPr>
            <a:spLocks noGrp="1"/>
          </p:cNvSpPr>
          <p:nvPr>
            <p:ph type="pic" sz="quarter" idx="23" hasCustomPrompt="1"/>
          </p:nvPr>
        </p:nvSpPr>
        <p:spPr>
          <a:xfrm>
            <a:off x="17787448"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5" name="Line"/>
          <p:cNvSpPr/>
          <p:nvPr userDrawn="1"/>
        </p:nvSpPr>
        <p:spPr>
          <a:xfrm>
            <a:off x="8557174" y="5077096"/>
            <a:ext cx="1" cy="3561808"/>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ubtitle"/>
          <p:cNvSpPr>
            <a:spLocks noGrp="1"/>
          </p:cNvSpPr>
          <p:nvPr>
            <p:ph type="body" sz="quarter" idx="24" hasCustomPrompt="1"/>
          </p:nvPr>
        </p:nvSpPr>
        <p:spPr>
          <a:xfrm>
            <a:off x="9163733" y="7560000"/>
            <a:ext cx="6098400" cy="2215991"/>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pPr algn="ctr"/>
            <a:r>
              <a:rPr lang="en-US" sz="6600" b="1" i="0">
                <a:latin typeface="Arial" charset="0"/>
                <a:ea typeface="Arial" charset="0"/>
                <a:cs typeface="Arial" charset="0"/>
              </a:rPr>
              <a:t>Remember</a:t>
            </a:r>
          </a:p>
          <a:p>
            <a:pPr algn="ctr"/>
            <a:r>
              <a:rPr lang="en-US" sz="3600" b="0" i="0">
                <a:latin typeface="Arial" charset="0"/>
                <a:ea typeface="Arial" charset="0"/>
                <a:cs typeface="Arial" charset="0"/>
              </a:rPr>
              <a:t>Keep the text light and focus </a:t>
            </a:r>
            <a:br>
              <a:rPr lang="en-US" sz="3600" b="0" i="0">
                <a:latin typeface="Arial" charset="0"/>
                <a:ea typeface="Arial" charset="0"/>
                <a:cs typeface="Arial" charset="0"/>
              </a:rPr>
            </a:br>
            <a:r>
              <a:rPr lang="en-US" sz="3600" b="0" i="0">
                <a:latin typeface="Arial" charset="0"/>
                <a:ea typeface="Arial" charset="0"/>
                <a:cs typeface="Arial" charset="0"/>
              </a:rPr>
              <a:t>on presenting your points.</a:t>
            </a:r>
          </a:p>
        </p:txBody>
      </p:sp>
      <p:sp>
        <p:nvSpPr>
          <p:cNvPr id="17" name="yoda.jpg"/>
          <p:cNvSpPr>
            <a:spLocks noGrp="1"/>
          </p:cNvSpPr>
          <p:nvPr>
            <p:ph type="pic" sz="quarter" idx="25" hasCustomPrompt="1"/>
          </p:nvPr>
        </p:nvSpPr>
        <p:spPr>
          <a:xfrm>
            <a:off x="10475933"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8" name="Line"/>
          <p:cNvSpPr/>
          <p:nvPr userDrawn="1"/>
        </p:nvSpPr>
        <p:spPr>
          <a:xfrm>
            <a:off x="15868691" y="5113933"/>
            <a:ext cx="1" cy="3561808"/>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9" name="Group 18"/>
          <p:cNvGrpSpPr/>
          <p:nvPr userDrawn="1"/>
        </p:nvGrpSpPr>
        <p:grpSpPr>
          <a:xfrm>
            <a:off x="8856000" y="12042000"/>
            <a:ext cx="5646902" cy="533400"/>
            <a:chOff x="16630538" y="12039600"/>
            <a:chExt cx="5646902" cy="533400"/>
          </a:xfrm>
        </p:grpSpPr>
        <p:sp>
          <p:nvSpPr>
            <p:cNvPr id="20"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 Illustrations">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Four points with illustrations</a:t>
            </a:r>
          </a:p>
        </p:txBody>
      </p:sp>
      <p:sp>
        <p:nvSpPr>
          <p:cNvPr id="11" name="Subtitle"/>
          <p:cNvSpPr>
            <a:spLocks noGrp="1"/>
          </p:cNvSpPr>
          <p:nvPr>
            <p:ph type="body" sz="quarter" idx="21" hasCustomPrompt="1"/>
          </p:nvPr>
        </p:nvSpPr>
        <p:spPr>
          <a:xfrm>
            <a:off x="1852216" y="7560000"/>
            <a:ext cx="4442400" cy="2123658"/>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Helvetica Light" charset="0"/>
                <a:ea typeface="Helvetica Light" charset="0"/>
                <a:cs typeface="Helvetica Light" charset="0"/>
              </a:defRPr>
            </a:lvl1pPr>
          </a:lstStyle>
          <a:p>
            <a:pPr algn="ctr"/>
            <a:r>
              <a:rPr lang="en-US" sz="6000" b="1" i="0">
                <a:latin typeface="Arial" charset="0"/>
                <a:ea typeface="Arial" charset="0"/>
                <a:cs typeface="Arial" charset="0"/>
              </a:rPr>
              <a:t>Headline</a:t>
            </a:r>
          </a:p>
          <a:p>
            <a:pPr algn="ctr"/>
            <a:r>
              <a:rPr lang="en-US" b="0" i="0">
                <a:latin typeface="Arial" charset="0"/>
                <a:ea typeface="Arial" charset="0"/>
                <a:cs typeface="Arial" charset="0"/>
              </a:rPr>
              <a:t>Subtext type size is </a:t>
            </a:r>
            <a:r>
              <a:rPr lang="en-US" b="0" i="0" err="1">
                <a:latin typeface="Arial" charset="0"/>
                <a:ea typeface="Arial" charset="0"/>
                <a:cs typeface="Arial" charset="0"/>
              </a:rPr>
              <a:t>optimised</a:t>
            </a:r>
            <a:r>
              <a:rPr lang="en-US" b="0" i="0">
                <a:latin typeface="Arial" charset="0"/>
                <a:ea typeface="Arial" charset="0"/>
                <a:cs typeface="Arial" charset="0"/>
              </a:rPr>
              <a:t> at 36 pt.</a:t>
            </a:r>
          </a:p>
        </p:txBody>
      </p:sp>
      <p:sp>
        <p:nvSpPr>
          <p:cNvPr id="12" name="yoda.jpg"/>
          <p:cNvSpPr>
            <a:spLocks noGrp="1"/>
          </p:cNvSpPr>
          <p:nvPr>
            <p:ph type="pic" sz="quarter" idx="16" hasCustomPrompt="1"/>
          </p:nvPr>
        </p:nvSpPr>
        <p:spPr>
          <a:xfrm>
            <a:off x="2336416"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22" hasCustomPrompt="1"/>
          </p:nvPr>
        </p:nvSpPr>
        <p:spPr>
          <a:xfrm>
            <a:off x="18117958" y="7560000"/>
            <a:ext cx="4442400" cy="2123658"/>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Helvetica Light" charset="0"/>
                <a:ea typeface="Helvetica Light" charset="0"/>
                <a:cs typeface="Helvetica Light" charset="0"/>
              </a:defRPr>
            </a:lvl1pPr>
          </a:lstStyle>
          <a:p>
            <a:pPr algn="ctr"/>
            <a:r>
              <a:rPr lang="en-US" sz="6000" b="1" i="0">
                <a:latin typeface="Arial" charset="0"/>
                <a:ea typeface="Arial" charset="0"/>
                <a:cs typeface="Arial" charset="0"/>
              </a:rPr>
              <a:t>No worries</a:t>
            </a:r>
          </a:p>
          <a:p>
            <a:pPr algn="ctr"/>
            <a:r>
              <a:rPr lang="en-US" b="0" i="0">
                <a:latin typeface="Arial" charset="0"/>
                <a:ea typeface="Arial" charset="0"/>
                <a:cs typeface="Arial" charset="0"/>
              </a:rPr>
              <a:t>It’s OK if the subtext lengths differ.</a:t>
            </a:r>
          </a:p>
        </p:txBody>
      </p:sp>
      <p:sp>
        <p:nvSpPr>
          <p:cNvPr id="14" name="yoda.jpg"/>
          <p:cNvSpPr>
            <a:spLocks noGrp="1"/>
          </p:cNvSpPr>
          <p:nvPr>
            <p:ph type="pic" sz="quarter" idx="23" hasCustomPrompt="1"/>
          </p:nvPr>
        </p:nvSpPr>
        <p:spPr>
          <a:xfrm>
            <a:off x="18602158"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5" name="Line"/>
          <p:cNvSpPr/>
          <p:nvPr userDrawn="1"/>
        </p:nvSpPr>
        <p:spPr>
          <a:xfrm>
            <a:off x="6784373" y="5077096"/>
            <a:ext cx="1" cy="3561808"/>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ubtitle"/>
          <p:cNvSpPr>
            <a:spLocks noGrp="1"/>
          </p:cNvSpPr>
          <p:nvPr>
            <p:ph type="body" sz="quarter" idx="24" hasCustomPrompt="1"/>
          </p:nvPr>
        </p:nvSpPr>
        <p:spPr>
          <a:xfrm>
            <a:off x="7274130" y="7560000"/>
            <a:ext cx="4442400" cy="2677656"/>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Helvetica Light" charset="0"/>
                <a:ea typeface="Helvetica Light" charset="0"/>
                <a:cs typeface="Helvetica Light" charset="0"/>
              </a:defRPr>
            </a:lvl1pPr>
          </a:lstStyle>
          <a:p>
            <a:pPr algn="ctr"/>
            <a:r>
              <a:rPr lang="en-US" sz="6000" b="1" i="0">
                <a:latin typeface="Arial" charset="0"/>
                <a:ea typeface="Arial" charset="0"/>
                <a:cs typeface="Arial" charset="0"/>
              </a:rPr>
              <a:t>Rehearse</a:t>
            </a:r>
          </a:p>
          <a:p>
            <a:pPr algn="ctr"/>
            <a:r>
              <a:rPr lang="en-US" b="0" i="0">
                <a:latin typeface="Arial" charset="0"/>
                <a:ea typeface="Arial" charset="0"/>
                <a:cs typeface="Arial" charset="0"/>
              </a:rPr>
              <a:t>Rely on rehearsing your voiceover rather than writing.</a:t>
            </a:r>
          </a:p>
        </p:txBody>
      </p:sp>
      <p:sp>
        <p:nvSpPr>
          <p:cNvPr id="17" name="yoda.jpg"/>
          <p:cNvSpPr>
            <a:spLocks noGrp="1"/>
          </p:cNvSpPr>
          <p:nvPr>
            <p:ph type="pic" sz="quarter" idx="25" hasCustomPrompt="1"/>
          </p:nvPr>
        </p:nvSpPr>
        <p:spPr>
          <a:xfrm>
            <a:off x="7758330"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8" name="Line"/>
          <p:cNvSpPr/>
          <p:nvPr userDrawn="1"/>
        </p:nvSpPr>
        <p:spPr>
          <a:xfrm>
            <a:off x="17628201" y="5113933"/>
            <a:ext cx="1" cy="3561808"/>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Line"/>
          <p:cNvSpPr/>
          <p:nvPr userDrawn="1"/>
        </p:nvSpPr>
        <p:spPr>
          <a:xfrm>
            <a:off x="12206287" y="5113933"/>
            <a:ext cx="1" cy="3561808"/>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ubtitle"/>
          <p:cNvSpPr>
            <a:spLocks noGrp="1"/>
          </p:cNvSpPr>
          <p:nvPr>
            <p:ph type="body" sz="quarter" idx="26" hasCustomPrompt="1"/>
          </p:nvPr>
        </p:nvSpPr>
        <p:spPr>
          <a:xfrm>
            <a:off x="12696044" y="7560000"/>
            <a:ext cx="4442400" cy="2677656"/>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Helvetica Light" charset="0"/>
                <a:ea typeface="Helvetica Light" charset="0"/>
                <a:cs typeface="Helvetica Light" charset="0"/>
              </a:defRPr>
            </a:lvl1pPr>
          </a:lstStyle>
          <a:p>
            <a:pPr algn="ctr"/>
            <a:r>
              <a:rPr lang="en-US" sz="6000" b="1" i="0">
                <a:latin typeface="Arial" charset="0"/>
                <a:ea typeface="Arial" charset="0"/>
                <a:cs typeface="Arial" charset="0"/>
              </a:rPr>
              <a:t>Focus</a:t>
            </a:r>
          </a:p>
          <a:p>
            <a:pPr algn="ctr"/>
            <a:r>
              <a:rPr lang="en-US" b="0" i="0">
                <a:latin typeface="Arial" charset="0"/>
                <a:ea typeface="Arial" charset="0"/>
                <a:cs typeface="Arial" charset="0"/>
              </a:rPr>
              <a:t>Use 4 points maximum to keep focus.</a:t>
            </a:r>
          </a:p>
        </p:txBody>
      </p:sp>
      <p:sp>
        <p:nvSpPr>
          <p:cNvPr id="21" name="yoda.jpg"/>
          <p:cNvSpPr>
            <a:spLocks noGrp="1"/>
          </p:cNvSpPr>
          <p:nvPr>
            <p:ph type="pic" sz="quarter" idx="27" hasCustomPrompt="1"/>
          </p:nvPr>
        </p:nvSpPr>
        <p:spPr>
          <a:xfrm>
            <a:off x="13180244" y="4214157"/>
            <a:ext cx="3474000" cy="29160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grpSp>
        <p:nvGrpSpPr>
          <p:cNvPr id="22" name="Group 21"/>
          <p:cNvGrpSpPr/>
          <p:nvPr userDrawn="1"/>
        </p:nvGrpSpPr>
        <p:grpSpPr>
          <a:xfrm>
            <a:off x="8856000" y="12042000"/>
            <a:ext cx="5646902" cy="533400"/>
            <a:chOff x="16630538" y="12039600"/>
            <a:chExt cx="5646902" cy="533400"/>
          </a:xfrm>
        </p:grpSpPr>
        <p:sp>
          <p:nvSpPr>
            <p:cNvPr id="23"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oints_Whit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Three points with text light</a:t>
            </a:r>
          </a:p>
        </p:txBody>
      </p:sp>
      <p:sp>
        <p:nvSpPr>
          <p:cNvPr id="11" name="Subtitle"/>
          <p:cNvSpPr>
            <a:spLocks noGrp="1"/>
          </p:cNvSpPr>
          <p:nvPr>
            <p:ph type="body" sz="quarter" idx="21" hasCustomPrompt="1"/>
          </p:nvPr>
        </p:nvSpPr>
        <p:spPr>
          <a:xfrm>
            <a:off x="2502153" y="6656400"/>
            <a:ext cx="5778000" cy="3231654"/>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Point header</a:t>
            </a:r>
          </a:p>
          <a:p>
            <a:r>
              <a:rPr lang="en-US" b="0" i="0">
                <a:latin typeface="Arial" charset="0"/>
                <a:ea typeface="Arial" charset="0"/>
                <a:cs typeface="Arial" charset="0"/>
              </a:rPr>
              <a:t>Be short and precise when you are using this column. Use maximum 4 lines of text to make things direct.</a:t>
            </a:r>
          </a:p>
        </p:txBody>
      </p:sp>
      <p:sp>
        <p:nvSpPr>
          <p:cNvPr id="13" name="Subtitle"/>
          <p:cNvSpPr>
            <a:spLocks noGrp="1"/>
          </p:cNvSpPr>
          <p:nvPr>
            <p:ph type="body" sz="quarter" idx="22" hasCustomPrompt="1"/>
          </p:nvPr>
        </p:nvSpPr>
        <p:spPr>
          <a:xfrm>
            <a:off x="16778547" y="6656400"/>
            <a:ext cx="5777999" cy="2123658"/>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Really</a:t>
            </a:r>
          </a:p>
          <a:p>
            <a:r>
              <a:rPr lang="en-US" sz="3600" b="0" i="0">
                <a:latin typeface="Arial" charset="0"/>
                <a:ea typeface="Arial" charset="0"/>
                <a:cs typeface="Arial" charset="0"/>
              </a:rPr>
              <a:t>Of course you can use a shorter text and that is fine.</a:t>
            </a:r>
          </a:p>
        </p:txBody>
      </p:sp>
      <p:sp>
        <p:nvSpPr>
          <p:cNvPr id="15" name="Line"/>
          <p:cNvSpPr/>
          <p:nvPr userDrawn="1"/>
        </p:nvSpPr>
        <p:spPr>
          <a:xfrm>
            <a:off x="8960251" y="4611632"/>
            <a:ext cx="1" cy="2520000"/>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ubtitle"/>
          <p:cNvSpPr>
            <a:spLocks noGrp="1"/>
          </p:cNvSpPr>
          <p:nvPr>
            <p:ph type="body" sz="quarter" idx="24" hasCustomPrompt="1"/>
          </p:nvPr>
        </p:nvSpPr>
        <p:spPr>
          <a:xfrm>
            <a:off x="9640350" y="6656400"/>
            <a:ext cx="5778000" cy="3231654"/>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Only one line</a:t>
            </a:r>
          </a:p>
          <a:p>
            <a:r>
              <a:rPr lang="en-US" sz="3600" b="0" i="0">
                <a:latin typeface="Arial" charset="0"/>
                <a:ea typeface="Arial" charset="0"/>
                <a:cs typeface="Arial" charset="0"/>
              </a:rPr>
              <a:t>Be short and precise when you are using this column. Use maximum 4 lines of text to make things direct.</a:t>
            </a:r>
          </a:p>
        </p:txBody>
      </p:sp>
      <p:sp>
        <p:nvSpPr>
          <p:cNvPr id="18" name="Line"/>
          <p:cNvSpPr/>
          <p:nvPr userDrawn="1"/>
        </p:nvSpPr>
        <p:spPr>
          <a:xfrm>
            <a:off x="16098448" y="4648469"/>
            <a:ext cx="1" cy="2520000"/>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ubtitle"/>
          <p:cNvSpPr>
            <a:spLocks noGrp="1"/>
          </p:cNvSpPr>
          <p:nvPr>
            <p:ph type="body" sz="quarter" idx="18" hasCustomPrompt="1"/>
          </p:nvPr>
        </p:nvSpPr>
        <p:spPr>
          <a:xfrm>
            <a:off x="2502153" y="4284000"/>
            <a:ext cx="5778000" cy="19368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FF7626"/>
                </a:solidFill>
                <a:latin typeface="Arial" charset="0"/>
                <a:ea typeface="Arial" charset="0"/>
                <a:cs typeface="Arial" charset="0"/>
              </a:defRPr>
            </a:lvl1pPr>
          </a:lstStyle>
          <a:p>
            <a:r>
              <a:rPr lang="en-US"/>
              <a:t>1</a:t>
            </a:r>
          </a:p>
        </p:txBody>
      </p:sp>
      <p:sp>
        <p:nvSpPr>
          <p:cNvPr id="21" name="Subtitle"/>
          <p:cNvSpPr>
            <a:spLocks noGrp="1"/>
          </p:cNvSpPr>
          <p:nvPr>
            <p:ph type="body" sz="quarter" idx="25" hasCustomPrompt="1"/>
          </p:nvPr>
        </p:nvSpPr>
        <p:spPr>
          <a:xfrm>
            <a:off x="9640350" y="4284000"/>
            <a:ext cx="5778000" cy="1938992"/>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FF7626"/>
                </a:solidFill>
                <a:latin typeface="Arial" charset="0"/>
                <a:ea typeface="Arial" charset="0"/>
                <a:cs typeface="Arial" charset="0"/>
              </a:defRPr>
            </a:lvl1pPr>
          </a:lstStyle>
          <a:p>
            <a:r>
              <a:rPr lang="en-US"/>
              <a:t>2</a:t>
            </a:r>
          </a:p>
        </p:txBody>
      </p:sp>
      <p:sp>
        <p:nvSpPr>
          <p:cNvPr id="22" name="Subtitle"/>
          <p:cNvSpPr>
            <a:spLocks noGrp="1"/>
          </p:cNvSpPr>
          <p:nvPr>
            <p:ph type="body" sz="quarter" idx="26" hasCustomPrompt="1"/>
          </p:nvPr>
        </p:nvSpPr>
        <p:spPr>
          <a:xfrm>
            <a:off x="16779600" y="4284000"/>
            <a:ext cx="5778000" cy="1936800"/>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FF7626"/>
                </a:solidFill>
                <a:latin typeface="Arial" charset="0"/>
                <a:ea typeface="Arial" charset="0"/>
                <a:cs typeface="Arial" charset="0"/>
              </a:defRPr>
            </a:lvl1pPr>
          </a:lstStyle>
          <a:p>
            <a:r>
              <a:rPr lang="en-US"/>
              <a:t>3</a:t>
            </a:r>
          </a:p>
        </p:txBody>
      </p:sp>
      <p:grpSp>
        <p:nvGrpSpPr>
          <p:cNvPr id="17" name="Group 16"/>
          <p:cNvGrpSpPr/>
          <p:nvPr userDrawn="1"/>
        </p:nvGrpSpPr>
        <p:grpSpPr>
          <a:xfrm>
            <a:off x="8856000" y="12042000"/>
            <a:ext cx="5646902" cy="533400"/>
            <a:chOff x="16630538" y="12039600"/>
            <a:chExt cx="5646902" cy="533400"/>
          </a:xfrm>
        </p:grpSpPr>
        <p:sp>
          <p:nvSpPr>
            <p:cNvPr id="19"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24" name="Line"/>
          <p:cNvSpPr/>
          <p:nvPr userDrawn="1"/>
        </p:nvSpPr>
        <p:spPr>
          <a:xfrm>
            <a:off x="1822054" y="4609877"/>
            <a:ext cx="1" cy="2520000"/>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 points_Black">
    <p:bg>
      <p:bgPr>
        <a:solidFill>
          <a:srgbClr val="141414"/>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chemeClr val="bg1"/>
                </a:solidFill>
                <a:latin typeface="Arial" charset="0"/>
                <a:ea typeface="Arial" charset="0"/>
                <a:cs typeface="Arial" charset="0"/>
              </a:defRPr>
            </a:lvl1pPr>
          </a:lstStyle>
          <a:p>
            <a:r>
              <a:rPr lang="en-US"/>
              <a:t>Three points with text strong</a:t>
            </a:r>
          </a:p>
        </p:txBody>
      </p:sp>
      <p:sp>
        <p:nvSpPr>
          <p:cNvPr id="11" name="Subtitle"/>
          <p:cNvSpPr>
            <a:spLocks noGrp="1"/>
          </p:cNvSpPr>
          <p:nvPr>
            <p:ph type="body" sz="quarter" idx="21" hasCustomPrompt="1"/>
          </p:nvPr>
        </p:nvSpPr>
        <p:spPr>
          <a:xfrm>
            <a:off x="2502364" y="6656400"/>
            <a:ext cx="5778000" cy="3231654"/>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3600" b="0" i="0" spc="-150"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Point header</a:t>
            </a:r>
          </a:p>
          <a:p>
            <a:r>
              <a:rPr lang="en-US" b="0" i="0">
                <a:solidFill>
                  <a:schemeClr val="bg1"/>
                </a:solidFill>
                <a:latin typeface="Arial" charset="0"/>
                <a:ea typeface="Arial" charset="0"/>
                <a:cs typeface="Arial" charset="0"/>
              </a:rPr>
              <a:t>Be short and precise when you are using this column. Use maximum 4 lines of text to make things direct.</a:t>
            </a:r>
          </a:p>
        </p:txBody>
      </p:sp>
      <p:sp>
        <p:nvSpPr>
          <p:cNvPr id="13" name="Subtitle"/>
          <p:cNvSpPr>
            <a:spLocks noGrp="1"/>
          </p:cNvSpPr>
          <p:nvPr>
            <p:ph type="body" sz="quarter" idx="22" hasCustomPrompt="1"/>
          </p:nvPr>
        </p:nvSpPr>
        <p:spPr>
          <a:xfrm>
            <a:off x="16779600" y="6656400"/>
            <a:ext cx="57780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Really</a:t>
            </a:r>
          </a:p>
          <a:p>
            <a:r>
              <a:rPr lang="en-US" sz="3600" b="0" i="0">
                <a:solidFill>
                  <a:schemeClr val="bg1"/>
                </a:solidFill>
                <a:latin typeface="Arial" charset="0"/>
                <a:ea typeface="Arial" charset="0"/>
                <a:cs typeface="Arial" charset="0"/>
              </a:rPr>
              <a:t>Of course you can use a shorter text and that is fine.</a:t>
            </a:r>
          </a:p>
        </p:txBody>
      </p:sp>
      <p:sp>
        <p:nvSpPr>
          <p:cNvPr id="16" name="Subtitle"/>
          <p:cNvSpPr>
            <a:spLocks noGrp="1"/>
          </p:cNvSpPr>
          <p:nvPr>
            <p:ph type="body" sz="quarter" idx="24" hasCustomPrompt="1"/>
          </p:nvPr>
        </p:nvSpPr>
        <p:spPr>
          <a:xfrm>
            <a:off x="9640983" y="6656400"/>
            <a:ext cx="5778000" cy="3231654"/>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Only one line</a:t>
            </a:r>
          </a:p>
          <a:p>
            <a:r>
              <a:rPr lang="en-US" sz="3600" b="0" i="0">
                <a:solidFill>
                  <a:schemeClr val="bg1"/>
                </a:solidFill>
                <a:latin typeface="Arial" charset="0"/>
                <a:ea typeface="Arial" charset="0"/>
                <a:cs typeface="Arial" charset="0"/>
              </a:rPr>
              <a:t>Be short and precise when you are using this column. Use maximum 4 lines of text to make things direct.</a:t>
            </a:r>
          </a:p>
        </p:txBody>
      </p:sp>
      <p:sp>
        <p:nvSpPr>
          <p:cNvPr id="20" name="Subtitle"/>
          <p:cNvSpPr>
            <a:spLocks noGrp="1"/>
          </p:cNvSpPr>
          <p:nvPr>
            <p:ph type="body" sz="quarter" idx="18" hasCustomPrompt="1"/>
          </p:nvPr>
        </p:nvSpPr>
        <p:spPr>
          <a:xfrm>
            <a:off x="2502364" y="4284000"/>
            <a:ext cx="5778000" cy="1938992"/>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FF7626"/>
                </a:solidFill>
                <a:latin typeface="Arial" charset="0"/>
                <a:ea typeface="Arial" charset="0"/>
                <a:cs typeface="Arial" charset="0"/>
              </a:defRPr>
            </a:lvl1pPr>
          </a:lstStyle>
          <a:p>
            <a:r>
              <a:rPr lang="en-US"/>
              <a:t>1</a:t>
            </a:r>
          </a:p>
        </p:txBody>
      </p:sp>
      <p:sp>
        <p:nvSpPr>
          <p:cNvPr id="21" name="Subtitle"/>
          <p:cNvSpPr>
            <a:spLocks noGrp="1"/>
          </p:cNvSpPr>
          <p:nvPr>
            <p:ph type="body" sz="quarter" idx="25" hasCustomPrompt="1"/>
          </p:nvPr>
        </p:nvSpPr>
        <p:spPr>
          <a:xfrm>
            <a:off x="9640983" y="4284000"/>
            <a:ext cx="5778000" cy="1938992"/>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FF7626"/>
                </a:solidFill>
                <a:latin typeface="Arial" charset="0"/>
                <a:ea typeface="Arial" charset="0"/>
                <a:cs typeface="Arial" charset="0"/>
              </a:defRPr>
            </a:lvl1pPr>
          </a:lstStyle>
          <a:p>
            <a:r>
              <a:rPr lang="en-US"/>
              <a:t>2</a:t>
            </a:r>
          </a:p>
        </p:txBody>
      </p:sp>
      <p:sp>
        <p:nvSpPr>
          <p:cNvPr id="22" name="Subtitle"/>
          <p:cNvSpPr>
            <a:spLocks noGrp="1"/>
          </p:cNvSpPr>
          <p:nvPr>
            <p:ph type="body" sz="quarter" idx="26" hasCustomPrompt="1"/>
          </p:nvPr>
        </p:nvSpPr>
        <p:spPr>
          <a:xfrm>
            <a:off x="16779600" y="4284000"/>
            <a:ext cx="5778000" cy="1938992"/>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12000" b="1" i="0" spc="-150" baseline="0">
                <a:solidFill>
                  <a:srgbClr val="FF7626"/>
                </a:solidFill>
                <a:latin typeface="Arial" charset="0"/>
                <a:ea typeface="Arial" charset="0"/>
                <a:cs typeface="Arial" charset="0"/>
              </a:defRPr>
            </a:lvl1pPr>
          </a:lstStyle>
          <a:p>
            <a:r>
              <a:rPr lang="en-US"/>
              <a:t>3</a:t>
            </a:r>
          </a:p>
        </p:txBody>
      </p:sp>
      <p:grpSp>
        <p:nvGrpSpPr>
          <p:cNvPr id="24" name="Group 23"/>
          <p:cNvGrpSpPr/>
          <p:nvPr userDrawn="1"/>
        </p:nvGrpSpPr>
        <p:grpSpPr>
          <a:xfrm>
            <a:off x="8856000" y="12042000"/>
            <a:ext cx="5646902" cy="533400"/>
            <a:chOff x="16630538" y="12039600"/>
            <a:chExt cx="5646902" cy="533400"/>
          </a:xfrm>
        </p:grpSpPr>
        <p:sp>
          <p:nvSpPr>
            <p:cNvPr id="25"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
        <p:nvSpPr>
          <p:cNvPr id="27" name="Line"/>
          <p:cNvSpPr/>
          <p:nvPr userDrawn="1"/>
        </p:nvSpPr>
        <p:spPr>
          <a:xfrm>
            <a:off x="8960673" y="4611632"/>
            <a:ext cx="1" cy="2520000"/>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8" name="Line"/>
          <p:cNvSpPr/>
          <p:nvPr userDrawn="1"/>
        </p:nvSpPr>
        <p:spPr>
          <a:xfrm>
            <a:off x="16099292" y="4648469"/>
            <a:ext cx="1" cy="2520000"/>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 name="Line"/>
          <p:cNvSpPr/>
          <p:nvPr userDrawn="1"/>
        </p:nvSpPr>
        <p:spPr>
          <a:xfrm>
            <a:off x="1822054" y="4609877"/>
            <a:ext cx="1" cy="2520000"/>
          </a:xfrm>
          <a:prstGeom prst="line">
            <a:avLst/>
          </a:prstGeom>
          <a:ln w="50800">
            <a:solidFill>
              <a:srgbClr val="FF7626"/>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 points_Whit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Four points with text light</a:t>
            </a:r>
          </a:p>
        </p:txBody>
      </p:sp>
      <p:sp>
        <p:nvSpPr>
          <p:cNvPr id="11" name="Subtitle"/>
          <p:cNvSpPr>
            <a:spLocks noGrp="1"/>
          </p:cNvSpPr>
          <p:nvPr>
            <p:ph type="body" sz="quarter" idx="21" hasCustomPrompt="1"/>
          </p:nvPr>
        </p:nvSpPr>
        <p:spPr>
          <a:xfrm>
            <a:off x="2685600" y="4744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6000" b="1" i="0">
                <a:solidFill>
                  <a:srgbClr val="141414"/>
                </a:solidFill>
                <a:latin typeface="Arial" charset="0"/>
                <a:ea typeface="Arial" charset="0"/>
                <a:cs typeface="Arial" charset="0"/>
              </a:rPr>
              <a:t>Point 1</a:t>
            </a:r>
          </a:p>
          <a:p>
            <a:r>
              <a:rPr lang="en-US" sz="3600" b="0" i="0">
                <a:solidFill>
                  <a:srgbClr val="141414"/>
                </a:solidFill>
                <a:latin typeface="Arial" charset="0"/>
                <a:ea typeface="Arial" charset="0"/>
                <a:cs typeface="Arial" charset="0"/>
              </a:rPr>
              <a:t>Be short and precise when you are using this column. Use maximum 3 lines of text to make things direct.</a:t>
            </a:r>
          </a:p>
        </p:txBody>
      </p:sp>
      <p:sp>
        <p:nvSpPr>
          <p:cNvPr id="17" name="Subtitle"/>
          <p:cNvSpPr>
            <a:spLocks noGrp="1"/>
          </p:cNvSpPr>
          <p:nvPr>
            <p:ph type="body" sz="quarter" idx="22" hasCustomPrompt="1"/>
          </p:nvPr>
        </p:nvSpPr>
        <p:spPr>
          <a:xfrm>
            <a:off x="13089600" y="4744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6000" b="1" i="0">
                <a:solidFill>
                  <a:srgbClr val="141414"/>
                </a:solidFill>
                <a:latin typeface="Arial" charset="0"/>
                <a:ea typeface="Arial" charset="0"/>
                <a:cs typeface="Arial" charset="0"/>
              </a:rPr>
              <a:t>Point 2</a:t>
            </a:r>
          </a:p>
          <a:p>
            <a:r>
              <a:rPr lang="en-US" sz="3600" b="0" i="0">
                <a:solidFill>
                  <a:srgbClr val="141414"/>
                </a:solidFill>
                <a:latin typeface="Arial" charset="0"/>
                <a:ea typeface="Arial" charset="0"/>
                <a:cs typeface="Arial" charset="0"/>
              </a:rPr>
              <a:t>Be short and precise when you are using this column. Use maximum 3 lines of text to make things direct.</a:t>
            </a:r>
          </a:p>
        </p:txBody>
      </p:sp>
      <p:sp>
        <p:nvSpPr>
          <p:cNvPr id="19" name="Subtitle"/>
          <p:cNvSpPr>
            <a:spLocks noGrp="1"/>
          </p:cNvSpPr>
          <p:nvPr>
            <p:ph type="body" sz="quarter" idx="23" hasCustomPrompt="1"/>
          </p:nvPr>
        </p:nvSpPr>
        <p:spPr>
          <a:xfrm>
            <a:off x="2685600" y="8146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6000" b="1" i="0">
                <a:solidFill>
                  <a:srgbClr val="141414"/>
                </a:solidFill>
                <a:latin typeface="Arial" charset="0"/>
                <a:ea typeface="Arial" charset="0"/>
                <a:cs typeface="Arial" charset="0"/>
              </a:rPr>
              <a:t>Point 3</a:t>
            </a:r>
          </a:p>
          <a:p>
            <a:r>
              <a:rPr lang="en-US" sz="3600" b="0" i="0">
                <a:solidFill>
                  <a:srgbClr val="141414"/>
                </a:solidFill>
                <a:latin typeface="Arial" charset="0"/>
                <a:ea typeface="Arial" charset="0"/>
                <a:cs typeface="Arial" charset="0"/>
              </a:rPr>
              <a:t>Be short and precise when you are using this column. Use maximum 3 lines of text to make things direct.</a:t>
            </a:r>
          </a:p>
        </p:txBody>
      </p:sp>
      <p:sp>
        <p:nvSpPr>
          <p:cNvPr id="23" name="Subtitle"/>
          <p:cNvSpPr>
            <a:spLocks noGrp="1"/>
          </p:cNvSpPr>
          <p:nvPr>
            <p:ph type="body" sz="quarter" idx="24" hasCustomPrompt="1"/>
          </p:nvPr>
        </p:nvSpPr>
        <p:spPr>
          <a:xfrm>
            <a:off x="13089600" y="8146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6000" b="1" i="0">
                <a:solidFill>
                  <a:srgbClr val="141414"/>
                </a:solidFill>
                <a:latin typeface="Arial" charset="0"/>
                <a:ea typeface="Arial" charset="0"/>
                <a:cs typeface="Arial" charset="0"/>
              </a:rPr>
              <a:t>Point 4</a:t>
            </a:r>
          </a:p>
          <a:p>
            <a:r>
              <a:rPr lang="en-US" sz="3600" b="0" i="0">
                <a:solidFill>
                  <a:srgbClr val="141414"/>
                </a:solidFill>
                <a:latin typeface="Arial" charset="0"/>
                <a:ea typeface="Arial" charset="0"/>
                <a:cs typeface="Arial" charset="0"/>
              </a:rPr>
              <a:t>Be short and precise when you are using this column. Use maximum 3 lines of text to make things direct.</a:t>
            </a:r>
          </a:p>
        </p:txBody>
      </p:sp>
      <p:grpSp>
        <p:nvGrpSpPr>
          <p:cNvPr id="15" name="Group 14"/>
          <p:cNvGrpSpPr/>
          <p:nvPr userDrawn="1"/>
        </p:nvGrpSpPr>
        <p:grpSpPr>
          <a:xfrm>
            <a:off x="8856000" y="12042000"/>
            <a:ext cx="5646902" cy="533400"/>
            <a:chOff x="16630538" y="12039600"/>
            <a:chExt cx="5646902" cy="533400"/>
          </a:xfrm>
        </p:grpSpPr>
        <p:sp>
          <p:nvSpPr>
            <p:cNvPr id="16"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21" name="Rectangle"/>
          <p:cNvSpPr>
            <a:spLocks noGrp="1"/>
          </p:cNvSpPr>
          <p:nvPr>
            <p:ph type="body" sz="quarter" idx="25" hasCustomPrompt="1"/>
          </p:nvPr>
        </p:nvSpPr>
        <p:spPr>
          <a:xfrm>
            <a:off x="1822450" y="4899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22" name="Rectangle"/>
          <p:cNvSpPr>
            <a:spLocks noGrp="1"/>
          </p:cNvSpPr>
          <p:nvPr>
            <p:ph type="body" sz="quarter" idx="26" hasCustomPrompt="1"/>
          </p:nvPr>
        </p:nvSpPr>
        <p:spPr>
          <a:xfrm>
            <a:off x="12191206" y="4899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28" name="Rectangle"/>
          <p:cNvSpPr>
            <a:spLocks noGrp="1"/>
          </p:cNvSpPr>
          <p:nvPr>
            <p:ph type="body" sz="quarter" idx="27" hasCustomPrompt="1"/>
          </p:nvPr>
        </p:nvSpPr>
        <p:spPr>
          <a:xfrm>
            <a:off x="1822450" y="8301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29" name="Rectangle"/>
          <p:cNvSpPr>
            <a:spLocks noGrp="1"/>
          </p:cNvSpPr>
          <p:nvPr>
            <p:ph type="body" sz="quarter" idx="28" hasCustomPrompt="1"/>
          </p:nvPr>
        </p:nvSpPr>
        <p:spPr>
          <a:xfrm>
            <a:off x="12190413" y="8301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 points_Black">
    <p:bg>
      <p:bgPr>
        <a:solidFill>
          <a:srgbClr val="141414"/>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chemeClr val="bg1"/>
                </a:solidFill>
                <a:latin typeface="Arial" charset="0"/>
                <a:ea typeface="Arial" charset="0"/>
                <a:cs typeface="Arial" charset="0"/>
              </a:defRPr>
            </a:lvl1pPr>
          </a:lstStyle>
          <a:p>
            <a:r>
              <a:rPr lang="en-US"/>
              <a:t>Four points with text strong</a:t>
            </a:r>
          </a:p>
        </p:txBody>
      </p:sp>
      <p:sp>
        <p:nvSpPr>
          <p:cNvPr id="11" name="Subtitle"/>
          <p:cNvSpPr>
            <a:spLocks noGrp="1"/>
          </p:cNvSpPr>
          <p:nvPr>
            <p:ph type="body" sz="quarter" idx="21" hasCustomPrompt="1"/>
          </p:nvPr>
        </p:nvSpPr>
        <p:spPr>
          <a:xfrm>
            <a:off x="2685600" y="4744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Point 1</a:t>
            </a:r>
          </a:p>
          <a:p>
            <a:r>
              <a:rPr lang="en-US" sz="3600" b="0" i="0">
                <a:solidFill>
                  <a:schemeClr val="bg1"/>
                </a:solidFill>
                <a:latin typeface="Arial" charset="0"/>
                <a:ea typeface="Arial" charset="0"/>
                <a:cs typeface="Arial" charset="0"/>
              </a:rPr>
              <a:t>Be short and precise when you are using this column. Use maximum 3 lines of text to make things direct.</a:t>
            </a:r>
          </a:p>
        </p:txBody>
      </p:sp>
      <p:sp>
        <p:nvSpPr>
          <p:cNvPr id="17" name="Subtitle"/>
          <p:cNvSpPr>
            <a:spLocks noGrp="1"/>
          </p:cNvSpPr>
          <p:nvPr>
            <p:ph type="body" sz="quarter" idx="22" hasCustomPrompt="1"/>
          </p:nvPr>
        </p:nvSpPr>
        <p:spPr>
          <a:xfrm>
            <a:off x="13089600" y="4744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Point 2</a:t>
            </a:r>
          </a:p>
          <a:p>
            <a:r>
              <a:rPr lang="en-US" sz="3600" b="0" i="0">
                <a:solidFill>
                  <a:schemeClr val="bg1"/>
                </a:solidFill>
                <a:latin typeface="Arial" charset="0"/>
                <a:ea typeface="Arial" charset="0"/>
                <a:cs typeface="Arial" charset="0"/>
              </a:rPr>
              <a:t>Be short and precise when you are using this column. Use maximum 3 lines of text to make things direct.</a:t>
            </a:r>
          </a:p>
        </p:txBody>
      </p:sp>
      <p:sp>
        <p:nvSpPr>
          <p:cNvPr id="19" name="Subtitle"/>
          <p:cNvSpPr>
            <a:spLocks noGrp="1"/>
          </p:cNvSpPr>
          <p:nvPr>
            <p:ph type="body" sz="quarter" idx="23" hasCustomPrompt="1"/>
          </p:nvPr>
        </p:nvSpPr>
        <p:spPr>
          <a:xfrm>
            <a:off x="2685600" y="8146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Point 3</a:t>
            </a:r>
          </a:p>
          <a:p>
            <a:r>
              <a:rPr lang="en-US" sz="3600" b="0" i="0">
                <a:solidFill>
                  <a:schemeClr val="bg1"/>
                </a:solidFill>
                <a:latin typeface="Arial" charset="0"/>
                <a:ea typeface="Arial" charset="0"/>
                <a:cs typeface="Arial" charset="0"/>
              </a:rPr>
              <a:t>Be short and precise when you are using this column. Use maximum 3 lines of text to make things direct.</a:t>
            </a:r>
          </a:p>
        </p:txBody>
      </p:sp>
      <p:sp>
        <p:nvSpPr>
          <p:cNvPr id="23" name="Subtitle"/>
          <p:cNvSpPr>
            <a:spLocks noGrp="1"/>
          </p:cNvSpPr>
          <p:nvPr>
            <p:ph type="body" sz="quarter" idx="24" hasCustomPrompt="1"/>
          </p:nvPr>
        </p:nvSpPr>
        <p:spPr>
          <a:xfrm>
            <a:off x="13089600" y="8146800"/>
            <a:ext cx="7718400" cy="27792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1" i="0" spc="-36" baseline="0">
                <a:solidFill>
                  <a:schemeClr val="bg1"/>
                </a:solidFill>
                <a:latin typeface="Helvetica Light" charset="0"/>
                <a:ea typeface="Helvetica Light" charset="0"/>
                <a:cs typeface="Helvetica Light" charset="0"/>
              </a:defRPr>
            </a:lvl1pPr>
          </a:lstStyle>
          <a:p>
            <a:r>
              <a:rPr lang="en-US" sz="6000" b="1" i="0">
                <a:solidFill>
                  <a:schemeClr val="bg1"/>
                </a:solidFill>
                <a:latin typeface="Arial" charset="0"/>
                <a:ea typeface="Arial" charset="0"/>
                <a:cs typeface="Arial" charset="0"/>
              </a:rPr>
              <a:t>Point 4</a:t>
            </a:r>
          </a:p>
          <a:p>
            <a:r>
              <a:rPr lang="en-US" sz="3600" b="0" i="0">
                <a:solidFill>
                  <a:schemeClr val="bg1"/>
                </a:solidFill>
                <a:latin typeface="Arial" charset="0"/>
                <a:ea typeface="Arial" charset="0"/>
                <a:cs typeface="Arial" charset="0"/>
              </a:rPr>
              <a:t>Be short and precise when you are using this column. Use maximum 3 lines of text to make things direct.</a:t>
            </a:r>
          </a:p>
        </p:txBody>
      </p:sp>
      <p:grpSp>
        <p:nvGrpSpPr>
          <p:cNvPr id="20" name="Group 19"/>
          <p:cNvGrpSpPr/>
          <p:nvPr userDrawn="1"/>
        </p:nvGrpSpPr>
        <p:grpSpPr>
          <a:xfrm>
            <a:off x="8856000" y="12042000"/>
            <a:ext cx="5646902" cy="533400"/>
            <a:chOff x="16630538" y="12039600"/>
            <a:chExt cx="5646902" cy="533400"/>
          </a:xfrm>
        </p:grpSpPr>
        <p:sp>
          <p:nvSpPr>
            <p:cNvPr id="21"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
        <p:nvSpPr>
          <p:cNvPr id="15" name="Rectangle"/>
          <p:cNvSpPr>
            <a:spLocks noGrp="1"/>
          </p:cNvSpPr>
          <p:nvPr>
            <p:ph type="body" sz="quarter" idx="25" hasCustomPrompt="1"/>
          </p:nvPr>
        </p:nvSpPr>
        <p:spPr>
          <a:xfrm>
            <a:off x="1822450" y="4899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16" name="Rectangle"/>
          <p:cNvSpPr>
            <a:spLocks noGrp="1"/>
          </p:cNvSpPr>
          <p:nvPr>
            <p:ph type="body" sz="quarter" idx="26" hasCustomPrompt="1"/>
          </p:nvPr>
        </p:nvSpPr>
        <p:spPr>
          <a:xfrm>
            <a:off x="12191206" y="4899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18" name="Rectangle"/>
          <p:cNvSpPr>
            <a:spLocks noGrp="1"/>
          </p:cNvSpPr>
          <p:nvPr>
            <p:ph type="body" sz="quarter" idx="27" hasCustomPrompt="1"/>
          </p:nvPr>
        </p:nvSpPr>
        <p:spPr>
          <a:xfrm>
            <a:off x="1822450" y="8301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28" name="Rectangle"/>
          <p:cNvSpPr>
            <a:spLocks noGrp="1"/>
          </p:cNvSpPr>
          <p:nvPr>
            <p:ph type="body" sz="quarter" idx="28" hasCustomPrompt="1"/>
          </p:nvPr>
        </p:nvSpPr>
        <p:spPr>
          <a:xfrm>
            <a:off x="12190413" y="8301600"/>
            <a:ext cx="594000" cy="9792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8 points_Whit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Eight points with text light</a:t>
            </a:r>
          </a:p>
        </p:txBody>
      </p:sp>
      <p:sp>
        <p:nvSpPr>
          <p:cNvPr id="11" name="Subtitle"/>
          <p:cNvSpPr>
            <a:spLocks noGrp="1"/>
          </p:cNvSpPr>
          <p:nvPr>
            <p:ph type="body" sz="quarter" idx="21" hasCustomPrompt="1"/>
          </p:nvPr>
        </p:nvSpPr>
        <p:spPr>
          <a:xfrm>
            <a:off x="2254498"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1</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15" name="Subtitle"/>
          <p:cNvSpPr>
            <a:spLocks noGrp="1"/>
          </p:cNvSpPr>
          <p:nvPr>
            <p:ph type="body" sz="quarter" idx="22" hasCustomPrompt="1"/>
          </p:nvPr>
        </p:nvSpPr>
        <p:spPr>
          <a:xfrm>
            <a:off x="7336800"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2</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21" name="Subtitle"/>
          <p:cNvSpPr>
            <a:spLocks noGrp="1"/>
          </p:cNvSpPr>
          <p:nvPr>
            <p:ph type="body" sz="quarter" idx="23" hasCustomPrompt="1"/>
          </p:nvPr>
        </p:nvSpPr>
        <p:spPr>
          <a:xfrm>
            <a:off x="12790800"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3</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28" name="Subtitle"/>
          <p:cNvSpPr>
            <a:spLocks noGrp="1"/>
          </p:cNvSpPr>
          <p:nvPr>
            <p:ph type="body" sz="quarter" idx="24" hasCustomPrompt="1"/>
          </p:nvPr>
        </p:nvSpPr>
        <p:spPr>
          <a:xfrm>
            <a:off x="18093600"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4</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30" name="Subtitle"/>
          <p:cNvSpPr>
            <a:spLocks noGrp="1"/>
          </p:cNvSpPr>
          <p:nvPr>
            <p:ph type="body" sz="quarter" idx="25" hasCustomPrompt="1"/>
          </p:nvPr>
        </p:nvSpPr>
        <p:spPr>
          <a:xfrm>
            <a:off x="2254102" y="8138269"/>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5</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32" name="Subtitle"/>
          <p:cNvSpPr>
            <a:spLocks noGrp="1"/>
          </p:cNvSpPr>
          <p:nvPr>
            <p:ph type="body" sz="quarter" idx="26" hasCustomPrompt="1"/>
          </p:nvPr>
        </p:nvSpPr>
        <p:spPr>
          <a:xfrm>
            <a:off x="7337302" y="81864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6</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34" name="Subtitle"/>
          <p:cNvSpPr>
            <a:spLocks noGrp="1"/>
          </p:cNvSpPr>
          <p:nvPr>
            <p:ph type="body" sz="quarter" idx="27" hasCustomPrompt="1"/>
          </p:nvPr>
        </p:nvSpPr>
        <p:spPr>
          <a:xfrm>
            <a:off x="12788970" y="8138269"/>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7</a:t>
            </a:r>
          </a:p>
          <a:p>
            <a:r>
              <a:rPr lang="en-US" sz="2800" b="0" i="0">
                <a:solidFill>
                  <a:srgbClr val="141414"/>
                </a:solidFill>
                <a:latin typeface="Arial" charset="0"/>
                <a:ea typeface="Arial" charset="0"/>
                <a:cs typeface="Arial" charset="0"/>
              </a:rPr>
              <a:t>Use maximum 3 lines per discussion point. Keep it simple and clean.</a:t>
            </a:r>
          </a:p>
        </p:txBody>
      </p:sp>
      <p:sp>
        <p:nvSpPr>
          <p:cNvPr id="36" name="Subtitle"/>
          <p:cNvSpPr>
            <a:spLocks noGrp="1"/>
          </p:cNvSpPr>
          <p:nvPr>
            <p:ph type="body" sz="quarter" idx="28" hasCustomPrompt="1"/>
          </p:nvPr>
        </p:nvSpPr>
        <p:spPr>
          <a:xfrm>
            <a:off x="18093204" y="8138269"/>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accent2">
                    <a:hueOff val="-11349316"/>
                    <a:satOff val="-100000"/>
                    <a:lumOff val="-34701"/>
                  </a:schemeClr>
                </a:solidFill>
                <a:latin typeface="Helvetica Light" charset="0"/>
                <a:ea typeface="Helvetica Light" charset="0"/>
                <a:cs typeface="Helvetica Light" charset="0"/>
              </a:defRPr>
            </a:lvl1pPr>
          </a:lstStyle>
          <a:p>
            <a:r>
              <a:rPr lang="en-US" sz="4800" b="1" i="0">
                <a:solidFill>
                  <a:srgbClr val="141414"/>
                </a:solidFill>
                <a:latin typeface="Arial" charset="0"/>
                <a:ea typeface="Arial" charset="0"/>
                <a:cs typeface="Arial" charset="0"/>
              </a:rPr>
              <a:t>Point 8</a:t>
            </a:r>
          </a:p>
          <a:p>
            <a:r>
              <a:rPr lang="en-US" sz="2800" b="0" i="0">
                <a:solidFill>
                  <a:srgbClr val="141414"/>
                </a:solidFill>
                <a:latin typeface="Arial" charset="0"/>
                <a:ea typeface="Arial" charset="0"/>
                <a:cs typeface="Arial" charset="0"/>
              </a:rPr>
              <a:t>Use maximum 3 lines per discussion point. Keep it simple and clean.</a:t>
            </a:r>
          </a:p>
        </p:txBody>
      </p:sp>
      <p:grpSp>
        <p:nvGrpSpPr>
          <p:cNvPr id="23" name="Group 22"/>
          <p:cNvGrpSpPr/>
          <p:nvPr userDrawn="1"/>
        </p:nvGrpSpPr>
        <p:grpSpPr>
          <a:xfrm>
            <a:off x="8856000" y="12042000"/>
            <a:ext cx="5646902" cy="533400"/>
            <a:chOff x="16630538" y="12039600"/>
            <a:chExt cx="5646902" cy="533400"/>
          </a:xfrm>
        </p:grpSpPr>
        <p:sp>
          <p:nvSpPr>
            <p:cNvPr id="25"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27" name="Rectangle"/>
          <p:cNvSpPr>
            <a:spLocks noGrp="1"/>
          </p:cNvSpPr>
          <p:nvPr>
            <p:ph type="body" sz="quarter" idx="29" hasCustomPrompt="1"/>
          </p:nvPr>
        </p:nvSpPr>
        <p:spPr>
          <a:xfrm>
            <a:off x="1822738"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38" name="Rectangle"/>
          <p:cNvSpPr>
            <a:spLocks noGrp="1"/>
          </p:cNvSpPr>
          <p:nvPr>
            <p:ph type="body" sz="quarter" idx="30" hasCustomPrompt="1"/>
          </p:nvPr>
        </p:nvSpPr>
        <p:spPr>
          <a:xfrm>
            <a:off x="6911604"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39" name="Rectangle"/>
          <p:cNvSpPr>
            <a:spLocks noGrp="1"/>
          </p:cNvSpPr>
          <p:nvPr>
            <p:ph type="body" sz="quarter" idx="31" hasCustomPrompt="1"/>
          </p:nvPr>
        </p:nvSpPr>
        <p:spPr>
          <a:xfrm>
            <a:off x="12318804"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0" name="Rectangle"/>
          <p:cNvSpPr>
            <a:spLocks noGrp="1"/>
          </p:cNvSpPr>
          <p:nvPr>
            <p:ph type="body" sz="quarter" idx="32" hasCustomPrompt="1"/>
          </p:nvPr>
        </p:nvSpPr>
        <p:spPr>
          <a:xfrm>
            <a:off x="17690004"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1" name="Rectangle"/>
          <p:cNvSpPr>
            <a:spLocks noGrp="1"/>
          </p:cNvSpPr>
          <p:nvPr>
            <p:ph type="body" sz="quarter" idx="33" hasCustomPrompt="1"/>
          </p:nvPr>
        </p:nvSpPr>
        <p:spPr>
          <a:xfrm>
            <a:off x="1822054"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2" name="Rectangle"/>
          <p:cNvSpPr>
            <a:spLocks noGrp="1"/>
          </p:cNvSpPr>
          <p:nvPr>
            <p:ph type="body" sz="quarter" idx="34" hasCustomPrompt="1"/>
          </p:nvPr>
        </p:nvSpPr>
        <p:spPr>
          <a:xfrm>
            <a:off x="6910920"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3" name="Rectangle"/>
          <p:cNvSpPr>
            <a:spLocks noGrp="1"/>
          </p:cNvSpPr>
          <p:nvPr>
            <p:ph type="body" sz="quarter" idx="35" hasCustomPrompt="1"/>
          </p:nvPr>
        </p:nvSpPr>
        <p:spPr>
          <a:xfrm>
            <a:off x="12318120"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4" name="Rectangle"/>
          <p:cNvSpPr>
            <a:spLocks noGrp="1"/>
          </p:cNvSpPr>
          <p:nvPr>
            <p:ph type="body" sz="quarter" idx="36" hasCustomPrompt="1"/>
          </p:nvPr>
        </p:nvSpPr>
        <p:spPr>
          <a:xfrm>
            <a:off x="17689320"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8 points_Black">
    <p:bg>
      <p:bgPr>
        <a:solidFill>
          <a:srgbClr val="141414"/>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chemeClr val="bg1"/>
                </a:solidFill>
                <a:latin typeface="Arial" charset="0"/>
                <a:ea typeface="Arial" charset="0"/>
                <a:cs typeface="Arial" charset="0"/>
              </a:defRPr>
            </a:lvl1pPr>
          </a:lstStyle>
          <a:p>
            <a:r>
              <a:rPr lang="en-US"/>
              <a:t>Eight points with text strong</a:t>
            </a:r>
          </a:p>
        </p:txBody>
      </p:sp>
      <p:sp>
        <p:nvSpPr>
          <p:cNvPr id="15" name="Subtitle"/>
          <p:cNvSpPr>
            <a:spLocks noGrp="1"/>
          </p:cNvSpPr>
          <p:nvPr>
            <p:ph type="body" sz="quarter" idx="22" hasCustomPrompt="1"/>
          </p:nvPr>
        </p:nvSpPr>
        <p:spPr>
          <a:xfrm>
            <a:off x="7336800"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2</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21" name="Subtitle"/>
          <p:cNvSpPr>
            <a:spLocks noGrp="1"/>
          </p:cNvSpPr>
          <p:nvPr>
            <p:ph type="body" sz="quarter" idx="23" hasCustomPrompt="1"/>
          </p:nvPr>
        </p:nvSpPr>
        <p:spPr>
          <a:xfrm>
            <a:off x="12790800"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3</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28" name="Subtitle"/>
          <p:cNvSpPr>
            <a:spLocks noGrp="1"/>
          </p:cNvSpPr>
          <p:nvPr>
            <p:ph type="body" sz="quarter" idx="24" hasCustomPrompt="1"/>
          </p:nvPr>
        </p:nvSpPr>
        <p:spPr>
          <a:xfrm>
            <a:off x="18093600" y="46008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4</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30" name="Subtitle"/>
          <p:cNvSpPr>
            <a:spLocks noGrp="1"/>
          </p:cNvSpPr>
          <p:nvPr>
            <p:ph type="body" sz="quarter" idx="25" hasCustomPrompt="1"/>
          </p:nvPr>
        </p:nvSpPr>
        <p:spPr>
          <a:xfrm>
            <a:off x="2253600" y="8138269"/>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5</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32" name="Subtitle"/>
          <p:cNvSpPr>
            <a:spLocks noGrp="1"/>
          </p:cNvSpPr>
          <p:nvPr>
            <p:ph type="body" sz="quarter" idx="26" hasCustomPrompt="1"/>
          </p:nvPr>
        </p:nvSpPr>
        <p:spPr>
          <a:xfrm>
            <a:off x="7336800" y="8186400"/>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6</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34" name="Subtitle"/>
          <p:cNvSpPr>
            <a:spLocks noGrp="1"/>
          </p:cNvSpPr>
          <p:nvPr>
            <p:ph type="body" sz="quarter" idx="27" hasCustomPrompt="1"/>
          </p:nvPr>
        </p:nvSpPr>
        <p:spPr>
          <a:xfrm>
            <a:off x="12790800" y="8138269"/>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7</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36" name="Subtitle"/>
          <p:cNvSpPr>
            <a:spLocks noGrp="1"/>
          </p:cNvSpPr>
          <p:nvPr>
            <p:ph type="body" sz="quarter" idx="28" hasCustomPrompt="1"/>
          </p:nvPr>
        </p:nvSpPr>
        <p:spPr>
          <a:xfrm>
            <a:off x="18093600" y="8138269"/>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8</a:t>
            </a:r>
          </a:p>
          <a:p>
            <a:r>
              <a:rPr lang="en-US" sz="2800" b="0" i="0">
                <a:solidFill>
                  <a:schemeClr val="bg1"/>
                </a:solidFill>
                <a:latin typeface="Arial" charset="0"/>
                <a:ea typeface="Arial" charset="0"/>
                <a:cs typeface="Arial" charset="0"/>
              </a:rPr>
              <a:t>Use maximum 3 lines per discussion point. Keep it simple and clean.</a:t>
            </a:r>
          </a:p>
        </p:txBody>
      </p:sp>
      <p:sp>
        <p:nvSpPr>
          <p:cNvPr id="27" name="Subtitle"/>
          <p:cNvSpPr>
            <a:spLocks noGrp="1"/>
          </p:cNvSpPr>
          <p:nvPr>
            <p:ph type="body" sz="quarter" idx="29" hasCustomPrompt="1"/>
          </p:nvPr>
        </p:nvSpPr>
        <p:spPr>
          <a:xfrm>
            <a:off x="2253600" y="4609877"/>
            <a:ext cx="4442400" cy="212365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28" baseline="0">
                <a:solidFill>
                  <a:schemeClr val="bg1"/>
                </a:solidFill>
                <a:latin typeface="Helvetica Light" charset="0"/>
                <a:ea typeface="Helvetica Light" charset="0"/>
                <a:cs typeface="Helvetica Light" charset="0"/>
              </a:defRPr>
            </a:lvl1pPr>
          </a:lstStyle>
          <a:p>
            <a:r>
              <a:rPr lang="en-US" sz="4800" b="1" i="0">
                <a:solidFill>
                  <a:schemeClr val="bg1"/>
                </a:solidFill>
                <a:latin typeface="Arial" charset="0"/>
                <a:ea typeface="Arial" charset="0"/>
                <a:cs typeface="Arial" charset="0"/>
              </a:rPr>
              <a:t>Point 1</a:t>
            </a:r>
          </a:p>
          <a:p>
            <a:r>
              <a:rPr lang="en-US" sz="2800" b="0" i="0">
                <a:solidFill>
                  <a:schemeClr val="bg1"/>
                </a:solidFill>
                <a:latin typeface="Arial" charset="0"/>
                <a:ea typeface="Arial" charset="0"/>
                <a:cs typeface="Arial" charset="0"/>
              </a:rPr>
              <a:t>Use maximum 3 lines per discussion point. Keep it simple and clean.</a:t>
            </a:r>
          </a:p>
        </p:txBody>
      </p:sp>
      <p:grpSp>
        <p:nvGrpSpPr>
          <p:cNvPr id="23" name="Group 22"/>
          <p:cNvGrpSpPr/>
          <p:nvPr userDrawn="1"/>
        </p:nvGrpSpPr>
        <p:grpSpPr>
          <a:xfrm>
            <a:off x="8856000" y="12042000"/>
            <a:ext cx="5646902" cy="533400"/>
            <a:chOff x="16630538" y="12039600"/>
            <a:chExt cx="5646902" cy="533400"/>
          </a:xfrm>
        </p:grpSpPr>
        <p:sp>
          <p:nvSpPr>
            <p:cNvPr id="25"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
        <p:nvSpPr>
          <p:cNvPr id="38" name="Rectangle"/>
          <p:cNvSpPr>
            <a:spLocks noGrp="1"/>
          </p:cNvSpPr>
          <p:nvPr>
            <p:ph type="body" sz="quarter" idx="30" hasCustomPrompt="1"/>
          </p:nvPr>
        </p:nvSpPr>
        <p:spPr>
          <a:xfrm>
            <a:off x="1822738"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39" name="Rectangle"/>
          <p:cNvSpPr>
            <a:spLocks noGrp="1"/>
          </p:cNvSpPr>
          <p:nvPr>
            <p:ph type="body" sz="quarter" idx="31" hasCustomPrompt="1"/>
          </p:nvPr>
        </p:nvSpPr>
        <p:spPr>
          <a:xfrm>
            <a:off x="6911604"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0" name="Rectangle"/>
          <p:cNvSpPr>
            <a:spLocks noGrp="1"/>
          </p:cNvSpPr>
          <p:nvPr>
            <p:ph type="body" sz="quarter" idx="32" hasCustomPrompt="1"/>
          </p:nvPr>
        </p:nvSpPr>
        <p:spPr>
          <a:xfrm>
            <a:off x="12318804"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1" name="Rectangle"/>
          <p:cNvSpPr>
            <a:spLocks noGrp="1"/>
          </p:cNvSpPr>
          <p:nvPr>
            <p:ph type="body" sz="quarter" idx="33" hasCustomPrompt="1"/>
          </p:nvPr>
        </p:nvSpPr>
        <p:spPr>
          <a:xfrm>
            <a:off x="17690004" y="47880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2" name="Rectangle"/>
          <p:cNvSpPr>
            <a:spLocks noGrp="1"/>
          </p:cNvSpPr>
          <p:nvPr>
            <p:ph type="body" sz="quarter" idx="34" hasCustomPrompt="1"/>
          </p:nvPr>
        </p:nvSpPr>
        <p:spPr>
          <a:xfrm>
            <a:off x="1822054"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3" name="Rectangle"/>
          <p:cNvSpPr>
            <a:spLocks noGrp="1"/>
          </p:cNvSpPr>
          <p:nvPr>
            <p:ph type="body" sz="quarter" idx="35" hasCustomPrompt="1"/>
          </p:nvPr>
        </p:nvSpPr>
        <p:spPr>
          <a:xfrm>
            <a:off x="6910920"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4" name="Rectangle"/>
          <p:cNvSpPr>
            <a:spLocks noGrp="1"/>
          </p:cNvSpPr>
          <p:nvPr>
            <p:ph type="body" sz="quarter" idx="36" hasCustomPrompt="1"/>
          </p:nvPr>
        </p:nvSpPr>
        <p:spPr>
          <a:xfrm>
            <a:off x="12318120"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45" name="Rectangle"/>
          <p:cNvSpPr>
            <a:spLocks noGrp="1"/>
          </p:cNvSpPr>
          <p:nvPr>
            <p:ph type="body" sz="quarter" idx="37" hasCustomPrompt="1"/>
          </p:nvPr>
        </p:nvSpPr>
        <p:spPr>
          <a:xfrm>
            <a:off x="17689320" y="8326800"/>
            <a:ext cx="349200" cy="5760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Overlay">
    <p:bg>
      <p:bgPr>
        <a:solidFill>
          <a:srgbClr val="14141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2413" cy="13684250"/>
          </a:xfrm>
          <a:prstGeom prst="rect">
            <a:avLst/>
          </a:prstGeom>
          <a:solidFill>
            <a:srgbClr val="E5E5E5">
              <a:alpha val="50000"/>
            </a:srgbClr>
          </a:solidFill>
        </p:spPr>
        <p:txBody>
          <a:bodyPr/>
          <a:lstStyle>
            <a:lvl1pPr marL="0" indent="0">
              <a:buNone/>
              <a:defRPr>
                <a:latin typeface="Arial" charset="0"/>
                <a:ea typeface="Arial" charset="0"/>
                <a:cs typeface="Arial" charset="0"/>
              </a:defRPr>
            </a:lvl1pPr>
          </a:lstStyle>
          <a:p>
            <a:r>
              <a:rPr lang="en-US"/>
              <a:t> </a:t>
            </a:r>
          </a:p>
        </p:txBody>
      </p:sp>
      <p:sp>
        <p:nvSpPr>
          <p:cNvPr id="9" name="Title 1"/>
          <p:cNvSpPr>
            <a:spLocks noGrp="1"/>
          </p:cNvSpPr>
          <p:nvPr>
            <p:ph type="ctrTitle" hasCustomPrompt="1"/>
          </p:nvPr>
        </p:nvSpPr>
        <p:spPr>
          <a:xfrm>
            <a:off x="1822450" y="4025969"/>
            <a:ext cx="20737513" cy="5632311"/>
          </a:xfrm>
          <a:prstGeom prst="rect">
            <a:avLst/>
          </a:prstGeom>
        </p:spPr>
        <p:txBody>
          <a:bodyPr anchor="ctr">
            <a:spAutoFit/>
          </a:bodyPr>
          <a:lstStyle>
            <a:lvl1pPr algn="ctr">
              <a:lnSpc>
                <a:spcPct val="100000"/>
              </a:lnSpc>
              <a:defRPr sz="12000" b="1" i="0" spc="-150">
                <a:solidFill>
                  <a:schemeClr val="bg1"/>
                </a:solidFill>
                <a:latin typeface="Arial" charset="0"/>
                <a:ea typeface="Arial" charset="0"/>
                <a:cs typeface="Arial" charset="0"/>
              </a:defRPr>
            </a:lvl1pPr>
          </a:lstStyle>
          <a:p>
            <a:r>
              <a:rPr lang="en-US"/>
              <a:t>We use a 50% transparency of a full-bleed photo when using text overlays</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ligh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412612" y="7955"/>
            <a:ext cx="13684250" cy="13684250"/>
          </a:xfrm>
          <a:prstGeom prst="rect">
            <a:avLst/>
          </a:prstGeom>
        </p:spPr>
      </p:pic>
      <p:sp>
        <p:nvSpPr>
          <p:cNvPr id="11" name="Title 1"/>
          <p:cNvSpPr>
            <a:spLocks noGrp="1"/>
          </p:cNvSpPr>
          <p:nvPr>
            <p:ph type="ctrTitle" hasCustomPrompt="1"/>
          </p:nvPr>
        </p:nvSpPr>
        <p:spPr>
          <a:xfrm>
            <a:off x="1821601" y="1729557"/>
            <a:ext cx="10370400" cy="1842385"/>
          </a:xfrm>
          <a:prstGeom prst="rect">
            <a:avLst/>
          </a:prstGeom>
        </p:spPr>
        <p:txBody>
          <a:bodyPr anchor="ctr">
            <a:noAutofit/>
          </a:bodyPr>
          <a:lstStyle>
            <a:lvl1pPr algn="l">
              <a:defRPr sz="12000" b="1" i="0">
                <a:solidFill>
                  <a:srgbClr val="141414"/>
                </a:solidFill>
                <a:latin typeface="Arial" charset="0"/>
                <a:ea typeface="Arial" charset="0"/>
                <a:cs typeface="Arial" charset="0"/>
              </a:defRPr>
            </a:lvl1pPr>
          </a:lstStyle>
          <a:p>
            <a:r>
              <a:rPr lang="en-US"/>
              <a:t>Agenda</a:t>
            </a:r>
          </a:p>
        </p:txBody>
      </p:sp>
      <p:sp>
        <p:nvSpPr>
          <p:cNvPr id="14" name="Subtitle"/>
          <p:cNvSpPr>
            <a:spLocks noGrp="1"/>
          </p:cNvSpPr>
          <p:nvPr>
            <p:ph type="body" sz="quarter" idx="18" hasCustomPrompt="1"/>
          </p:nvPr>
        </p:nvSpPr>
        <p:spPr>
          <a:xfrm>
            <a:off x="1822450" y="431999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rgbClr val="141414">
                    <a:alpha val="85000"/>
                  </a:srgbClr>
                </a:solidFill>
                <a:latin typeface="Arial" charset="0"/>
                <a:ea typeface="Arial" charset="0"/>
                <a:cs typeface="Arial" charset="0"/>
              </a:defRPr>
            </a:lvl1pPr>
          </a:lstStyle>
          <a:p>
            <a:r>
              <a:rPr lang="en-US"/>
              <a:t>Agenda item 1</a:t>
            </a:r>
          </a:p>
        </p:txBody>
      </p:sp>
      <p:sp>
        <p:nvSpPr>
          <p:cNvPr id="5" name="Subtitle"/>
          <p:cNvSpPr>
            <a:spLocks noGrp="1"/>
          </p:cNvSpPr>
          <p:nvPr>
            <p:ph type="body" sz="quarter" idx="19" hasCustomPrompt="1"/>
          </p:nvPr>
        </p:nvSpPr>
        <p:spPr>
          <a:xfrm>
            <a:off x="1822054" y="558503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rgbClr val="141414">
                    <a:alpha val="85000"/>
                  </a:srgbClr>
                </a:solidFill>
                <a:latin typeface="Arial" charset="0"/>
                <a:ea typeface="Arial" charset="0"/>
                <a:cs typeface="Arial" charset="0"/>
              </a:defRPr>
            </a:lvl1pPr>
          </a:lstStyle>
          <a:p>
            <a:r>
              <a:rPr lang="en-US"/>
              <a:t>Agenda item 2</a:t>
            </a:r>
          </a:p>
        </p:txBody>
      </p:sp>
      <p:sp>
        <p:nvSpPr>
          <p:cNvPr id="6" name="Subtitle"/>
          <p:cNvSpPr>
            <a:spLocks noGrp="1"/>
          </p:cNvSpPr>
          <p:nvPr>
            <p:ph type="body" sz="quarter" idx="20" hasCustomPrompt="1"/>
          </p:nvPr>
        </p:nvSpPr>
        <p:spPr>
          <a:xfrm>
            <a:off x="1822054" y="685007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rgbClr val="141414">
                    <a:alpha val="85000"/>
                  </a:srgbClr>
                </a:solidFill>
                <a:latin typeface="Arial" charset="0"/>
                <a:ea typeface="Arial" charset="0"/>
                <a:cs typeface="Arial" charset="0"/>
              </a:defRPr>
            </a:lvl1pPr>
          </a:lstStyle>
          <a:p>
            <a:r>
              <a:rPr lang="en-US"/>
              <a:t>Agenda item 3</a:t>
            </a:r>
          </a:p>
        </p:txBody>
      </p:sp>
      <p:sp>
        <p:nvSpPr>
          <p:cNvPr id="7" name="Subtitle"/>
          <p:cNvSpPr>
            <a:spLocks noGrp="1"/>
          </p:cNvSpPr>
          <p:nvPr>
            <p:ph type="body" sz="quarter" idx="21" hasCustomPrompt="1"/>
          </p:nvPr>
        </p:nvSpPr>
        <p:spPr>
          <a:xfrm>
            <a:off x="1822054" y="811511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rgbClr val="141414">
                    <a:alpha val="85000"/>
                  </a:srgbClr>
                </a:solidFill>
                <a:latin typeface="Arial" charset="0"/>
                <a:ea typeface="Arial" charset="0"/>
                <a:cs typeface="Arial" charset="0"/>
              </a:defRPr>
            </a:lvl1pPr>
          </a:lstStyle>
          <a:p>
            <a:r>
              <a:rPr lang="en-US"/>
              <a:t>Agenda item 4</a:t>
            </a:r>
          </a:p>
        </p:txBody>
      </p:sp>
      <p:sp>
        <p:nvSpPr>
          <p:cNvPr id="8" name="Subtitle"/>
          <p:cNvSpPr>
            <a:spLocks noGrp="1"/>
          </p:cNvSpPr>
          <p:nvPr>
            <p:ph type="body" sz="quarter" idx="22" hasCustomPrompt="1"/>
          </p:nvPr>
        </p:nvSpPr>
        <p:spPr>
          <a:xfrm>
            <a:off x="1822054" y="938015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rgbClr val="141414">
                    <a:alpha val="85000"/>
                  </a:srgbClr>
                </a:solidFill>
                <a:latin typeface="Arial" charset="0"/>
                <a:ea typeface="Arial" charset="0"/>
                <a:cs typeface="Arial" charset="0"/>
              </a:defRPr>
            </a:lvl1pPr>
          </a:lstStyle>
          <a:p>
            <a:r>
              <a:rPr lang="en-US"/>
              <a:t>Agenda item 5</a:t>
            </a:r>
          </a:p>
        </p:txBody>
      </p:sp>
      <p:sp>
        <p:nvSpPr>
          <p:cNvPr id="9" name="Subtitle"/>
          <p:cNvSpPr>
            <a:spLocks noGrp="1"/>
          </p:cNvSpPr>
          <p:nvPr>
            <p:ph type="body" sz="quarter" idx="23" hasCustomPrompt="1"/>
          </p:nvPr>
        </p:nvSpPr>
        <p:spPr>
          <a:xfrm>
            <a:off x="1822054" y="10645199"/>
            <a:ext cx="12420000" cy="831600"/>
          </a:xfrm>
          <a:prstGeom prst="rect">
            <a:avLst/>
          </a:prstGeom>
        </p:spPr>
        <p:txBody>
          <a:bodyPr wrap="square"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0" i="0" spc="-48" baseline="0">
                <a:solidFill>
                  <a:srgbClr val="141414">
                    <a:alpha val="85000"/>
                  </a:srgbClr>
                </a:solidFill>
                <a:latin typeface="Arial" charset="0"/>
                <a:ea typeface="Arial" charset="0"/>
                <a:cs typeface="Arial" charset="0"/>
              </a:defRPr>
            </a:lvl1pPr>
          </a:lstStyle>
          <a:p>
            <a:r>
              <a:rPr lang="en-US"/>
              <a:t>Agenda item 6</a:t>
            </a:r>
          </a:p>
        </p:txBody>
      </p:sp>
    </p:spTree>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White Gradient Right">
    <p:bg>
      <p:bgPr>
        <a:solidFill>
          <a:srgbClr val="14141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2413" cy="13684250"/>
          </a:xfrm>
          <a:prstGeom prst="rect">
            <a:avLst/>
          </a:prstGeom>
          <a:solidFill>
            <a:srgbClr val="E5E5E5"/>
          </a:solidFill>
        </p:spPr>
        <p:txBody>
          <a:bodyPr/>
          <a:lstStyle>
            <a:lvl1pPr marL="0" indent="0">
              <a:buNone/>
              <a:defRPr/>
            </a:lvl1pPr>
          </a:lstStyle>
          <a:p>
            <a:r>
              <a:rPr lang="en-US"/>
              <a:t> </a:t>
            </a:r>
          </a:p>
        </p:txBody>
      </p:sp>
      <p:sp>
        <p:nvSpPr>
          <p:cNvPr id="7" name="Rectangle"/>
          <p:cNvSpPr>
            <a:spLocks noGrp="1"/>
          </p:cNvSpPr>
          <p:nvPr>
            <p:ph type="body" sz="quarter" idx="24" hasCustomPrompt="1"/>
          </p:nvPr>
        </p:nvSpPr>
        <p:spPr>
          <a:xfrm>
            <a:off x="10895062" y="1365"/>
            <a:ext cx="13487350" cy="13684250"/>
          </a:xfrm>
          <a:prstGeom prst="roundRect">
            <a:avLst>
              <a:gd name="adj" fmla="val 0"/>
            </a:avLst>
          </a:prstGeom>
          <a:gradFill>
            <a:gsLst>
              <a:gs pos="0">
                <a:schemeClr val="accent1">
                  <a:lumMod val="0"/>
                  <a:lumOff val="100000"/>
                </a:schemeClr>
              </a:gs>
              <a:gs pos="100000">
                <a:schemeClr val="bg1">
                  <a:alpha val="0"/>
                </a:schemeClr>
              </a:gs>
            </a:gsLst>
            <a:lin ang="10800000" scaled="0"/>
          </a:gra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Helvetica" charset="0"/>
                <a:ea typeface="Helvetica" charset="0"/>
                <a:cs typeface="Helvetica"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5" name="Title 1"/>
          <p:cNvSpPr>
            <a:spLocks noGrp="1"/>
          </p:cNvSpPr>
          <p:nvPr>
            <p:ph type="ctrTitle" hasCustomPrompt="1"/>
          </p:nvPr>
        </p:nvSpPr>
        <p:spPr>
          <a:xfrm>
            <a:off x="12190412" y="1463000"/>
            <a:ext cx="10964787" cy="7232749"/>
          </a:xfrm>
          <a:prstGeom prst="rect">
            <a:avLst/>
          </a:prstGeom>
        </p:spPr>
        <p:txBody>
          <a:bodyPr wrap="square" anchor="t">
            <a:spAutoFit/>
          </a:bodyPr>
          <a:lstStyle>
            <a:lvl1pPr marL="0" marR="0" indent="0" algn="r" defTabSz="1824594" rtl="0" eaLnBrk="1" fontAlgn="auto" latinLnBrk="0" hangingPunct="1">
              <a:lnSpc>
                <a:spcPct val="100000"/>
              </a:lnSpc>
              <a:spcBef>
                <a:spcPct val="0"/>
              </a:spcBef>
              <a:spcAft>
                <a:spcPts val="0"/>
              </a:spcAft>
              <a:buClrTx/>
              <a:buSzTx/>
              <a:buFontTx/>
              <a:buNone/>
              <a:tabLst/>
              <a:defRPr sz="4800" b="1" i="0" spc="-150" baseline="0">
                <a:solidFill>
                  <a:srgbClr val="141414"/>
                </a:solidFill>
                <a:latin typeface="Arial" charset="0"/>
                <a:ea typeface="Arial" charset="0"/>
                <a:cs typeface="Arial" charset="0"/>
              </a:defRPr>
            </a:lvl1pPr>
          </a:lstStyle>
          <a:p>
            <a:pPr algn="r"/>
            <a:r>
              <a:rPr lang="en-US" sz="8000" b="1" i="0">
                <a:solidFill>
                  <a:srgbClr val="141414"/>
                </a:solidFill>
                <a:latin typeface="Arial" charset="0"/>
                <a:ea typeface="Arial" charset="0"/>
                <a:cs typeface="Arial" charset="0"/>
              </a:rPr>
              <a:t>Use a white gradient on light photos to create enough contrast for your text</a:t>
            </a:r>
            <a:br>
              <a:rPr lang="en-US" sz="8000" b="1" i="0">
                <a:solidFill>
                  <a:srgbClr val="141414"/>
                </a:solidFill>
                <a:latin typeface="Arial" charset="0"/>
                <a:ea typeface="Arial" charset="0"/>
                <a:cs typeface="Arial" charset="0"/>
              </a:rPr>
            </a:br>
            <a:r>
              <a:rPr lang="en-US" sz="4800" b="0" i="0">
                <a:solidFill>
                  <a:srgbClr val="141414"/>
                </a:solidFill>
                <a:latin typeface="Arial" charset="0"/>
                <a:ea typeface="Arial" charset="0"/>
                <a:cs typeface="Arial" charset="0"/>
              </a:rPr>
              <a:t>For the additional description use a lighter text style. Remember to keep it short. More talking less reading.</a:t>
            </a:r>
            <a:endParaRPr lang="en-US" sz="2800" b="0" i="0">
              <a:solidFill>
                <a:srgbClr val="141414"/>
              </a:solidFill>
              <a:latin typeface="Arial" charset="0"/>
              <a:ea typeface="Arial" charset="0"/>
              <a:cs typeface="Arial" charset="0"/>
            </a:endParaRPr>
          </a:p>
        </p:txBody>
      </p:sp>
    </p:spTree>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Black Gradient Right">
    <p:bg>
      <p:bgPr>
        <a:solidFill>
          <a:srgbClr val="14141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2413" cy="13684250"/>
          </a:xfrm>
          <a:prstGeom prst="rect">
            <a:avLst/>
          </a:prstGeom>
          <a:solidFill>
            <a:srgbClr val="E5E5E5"/>
          </a:solidFill>
        </p:spPr>
        <p:txBody>
          <a:bodyPr/>
          <a:lstStyle>
            <a:lvl1pPr marL="0" indent="0">
              <a:buNone/>
              <a:defRPr/>
            </a:lvl1pPr>
          </a:lstStyle>
          <a:p>
            <a:r>
              <a:rPr lang="en-US"/>
              <a:t> </a:t>
            </a:r>
          </a:p>
        </p:txBody>
      </p:sp>
      <p:sp>
        <p:nvSpPr>
          <p:cNvPr id="7" name="Rectangle"/>
          <p:cNvSpPr>
            <a:spLocks noGrp="1"/>
          </p:cNvSpPr>
          <p:nvPr>
            <p:ph type="body" sz="quarter" idx="24" hasCustomPrompt="1"/>
          </p:nvPr>
        </p:nvSpPr>
        <p:spPr>
          <a:xfrm>
            <a:off x="0" y="0"/>
            <a:ext cx="24395556" cy="13684250"/>
          </a:xfrm>
          <a:prstGeom prst="roundRect">
            <a:avLst>
              <a:gd name="adj" fmla="val 0"/>
            </a:avLst>
          </a:prstGeom>
          <a:gradFill flip="none" rotWithShape="1">
            <a:gsLst>
              <a:gs pos="0">
                <a:srgbClr val="141414">
                  <a:alpha val="50000"/>
                </a:srgbClr>
              </a:gs>
              <a:gs pos="60000">
                <a:srgbClr val="141414">
                  <a:alpha val="0"/>
                </a:srgbClr>
              </a:gs>
            </a:gsLst>
            <a:lin ang="10800000" scaled="0"/>
            <a:tileRect/>
          </a:gra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Helvetica" charset="0"/>
                <a:ea typeface="Helvetica" charset="0"/>
                <a:cs typeface="Helvetica"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9" name="Title 1"/>
          <p:cNvSpPr>
            <a:spLocks noGrp="1"/>
          </p:cNvSpPr>
          <p:nvPr>
            <p:ph type="ctrTitle" hasCustomPrompt="1"/>
          </p:nvPr>
        </p:nvSpPr>
        <p:spPr>
          <a:xfrm>
            <a:off x="12190412" y="1441525"/>
            <a:ext cx="10964787" cy="7232749"/>
          </a:xfrm>
          <a:prstGeom prst="rect">
            <a:avLst/>
          </a:prstGeom>
        </p:spPr>
        <p:txBody>
          <a:bodyPr wrap="square" anchor="t">
            <a:spAutoFit/>
          </a:bodyPr>
          <a:lstStyle>
            <a:lvl1pPr algn="ctr">
              <a:lnSpc>
                <a:spcPct val="100000"/>
              </a:lnSpc>
              <a:defRPr sz="4800" b="1" i="0" spc="-150" baseline="0">
                <a:solidFill>
                  <a:schemeClr val="bg1"/>
                </a:solidFill>
                <a:latin typeface="Helvetica" charset="0"/>
                <a:ea typeface="Helvetica" charset="0"/>
                <a:cs typeface="Helvetica" charset="0"/>
              </a:defRPr>
            </a:lvl1pPr>
          </a:lstStyle>
          <a:p>
            <a:pPr algn="r"/>
            <a:r>
              <a:rPr lang="en-US" sz="8000" b="1" i="0">
                <a:solidFill>
                  <a:schemeClr val="bg1"/>
                </a:solidFill>
                <a:latin typeface="Arial" charset="0"/>
                <a:ea typeface="Arial" charset="0"/>
                <a:cs typeface="Arial" charset="0"/>
              </a:rPr>
              <a:t>Use a dark gradient on dark photos to create enough contrast for your text</a:t>
            </a:r>
            <a:br>
              <a:rPr lang="en-US" sz="8000" b="1" i="0">
                <a:solidFill>
                  <a:schemeClr val="bg1"/>
                </a:solidFill>
                <a:latin typeface="Arial" charset="0"/>
                <a:ea typeface="Arial" charset="0"/>
                <a:cs typeface="Arial" charset="0"/>
              </a:rPr>
            </a:br>
            <a:r>
              <a:rPr lang="en-US" sz="4800" b="0" i="0">
                <a:solidFill>
                  <a:schemeClr val="bg1"/>
                </a:solidFill>
                <a:latin typeface="Arial" charset="0"/>
                <a:ea typeface="Arial" charset="0"/>
                <a:cs typeface="Arial" charset="0"/>
              </a:rPr>
              <a:t>For the additional description use a lighter text style. Remember to keep it short. More talking less reading.</a:t>
            </a:r>
            <a:endParaRPr lang="en-US" sz="2800" b="0" i="0">
              <a:solidFill>
                <a:schemeClr val="bg1"/>
              </a:solidFill>
              <a:latin typeface="Arial" charset="0"/>
              <a:ea typeface="Arial" charset="0"/>
              <a:cs typeface="Arial" charset="0"/>
            </a:endParaRPr>
          </a:p>
        </p:txBody>
      </p:sp>
    </p:spTree>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Black Gradient Left">
    <p:bg>
      <p:bgPr>
        <a:solidFill>
          <a:srgbClr val="14141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2413" cy="13684250"/>
          </a:xfrm>
          <a:prstGeom prst="rect">
            <a:avLst/>
          </a:prstGeom>
          <a:solidFill>
            <a:srgbClr val="E5E5E5"/>
          </a:solidFill>
        </p:spPr>
        <p:txBody>
          <a:bodyPr/>
          <a:lstStyle>
            <a:lvl1pPr marL="0" indent="0">
              <a:buNone/>
              <a:defRPr/>
            </a:lvl1pPr>
          </a:lstStyle>
          <a:p>
            <a:r>
              <a:rPr lang="en-US"/>
              <a:t> </a:t>
            </a:r>
          </a:p>
        </p:txBody>
      </p:sp>
      <p:sp>
        <p:nvSpPr>
          <p:cNvPr id="7" name="Rectangle"/>
          <p:cNvSpPr>
            <a:spLocks noGrp="1"/>
          </p:cNvSpPr>
          <p:nvPr>
            <p:ph type="body" sz="quarter" idx="24" hasCustomPrompt="1"/>
          </p:nvPr>
        </p:nvSpPr>
        <p:spPr>
          <a:xfrm>
            <a:off x="0" y="0"/>
            <a:ext cx="24382413" cy="13684250"/>
          </a:xfrm>
          <a:prstGeom prst="roundRect">
            <a:avLst>
              <a:gd name="adj" fmla="val 0"/>
            </a:avLst>
          </a:prstGeom>
          <a:gradFill flip="none" rotWithShape="1">
            <a:gsLst>
              <a:gs pos="0">
                <a:srgbClr val="141414">
                  <a:alpha val="50000"/>
                </a:srgbClr>
              </a:gs>
              <a:gs pos="65000">
                <a:srgbClr val="141414">
                  <a:alpha val="0"/>
                </a:srgbClr>
              </a:gs>
            </a:gsLst>
            <a:lin ang="0" scaled="0"/>
            <a:tileRect/>
          </a:gra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Helvetica" charset="0"/>
                <a:ea typeface="Helvetica" charset="0"/>
                <a:cs typeface="Helvetica"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5" name="Title 1"/>
          <p:cNvSpPr>
            <a:spLocks noGrp="1"/>
          </p:cNvSpPr>
          <p:nvPr>
            <p:ph type="ctrTitle" hasCustomPrompt="1"/>
          </p:nvPr>
        </p:nvSpPr>
        <p:spPr>
          <a:xfrm>
            <a:off x="1822451" y="5298008"/>
            <a:ext cx="10964390" cy="7232749"/>
          </a:xfrm>
          <a:prstGeom prst="rect">
            <a:avLst/>
          </a:prstGeom>
        </p:spPr>
        <p:txBody>
          <a:bodyPr wrap="square" anchor="b">
            <a:spAutoFit/>
          </a:bodyPr>
          <a:lstStyle>
            <a:lvl1pPr marL="0" marR="0" indent="0" algn="l" defTabSz="1824594" rtl="0" eaLnBrk="1" fontAlgn="auto" latinLnBrk="0" hangingPunct="1">
              <a:lnSpc>
                <a:spcPct val="100000"/>
              </a:lnSpc>
              <a:spcBef>
                <a:spcPct val="0"/>
              </a:spcBef>
              <a:spcAft>
                <a:spcPts val="0"/>
              </a:spcAft>
              <a:buClrTx/>
              <a:buSzTx/>
              <a:buFontTx/>
              <a:buNone/>
              <a:tabLst/>
              <a:defRPr sz="9600" b="1" i="0" spc="-150" baseline="0">
                <a:solidFill>
                  <a:schemeClr val="bg1"/>
                </a:solidFill>
                <a:latin typeface="Helvetica" charset="0"/>
                <a:ea typeface="Helvetica" charset="0"/>
                <a:cs typeface="Helvetica" charset="0"/>
              </a:defRPr>
            </a:lvl1pPr>
          </a:lstStyle>
          <a:p>
            <a:pPr algn="l"/>
            <a:r>
              <a:rPr lang="en-US" sz="4800" b="0" i="0">
                <a:solidFill>
                  <a:schemeClr val="bg1"/>
                </a:solidFill>
                <a:latin typeface="Arial" charset="0"/>
                <a:ea typeface="Arial" charset="0"/>
                <a:cs typeface="Arial" charset="0"/>
              </a:rPr>
              <a:t>For the additional description use a lighter text style. Remember to keep it short. More talking less reading.</a:t>
            </a:r>
            <a:br>
              <a:rPr lang="en-US" sz="4800" b="0" i="0">
                <a:solidFill>
                  <a:schemeClr val="bg1"/>
                </a:solidFill>
                <a:latin typeface="Arial" charset="0"/>
                <a:ea typeface="Arial" charset="0"/>
                <a:cs typeface="Arial" charset="0"/>
              </a:rPr>
            </a:br>
            <a:r>
              <a:rPr lang="en-US" sz="8000" b="1" i="0">
                <a:solidFill>
                  <a:schemeClr val="bg1"/>
                </a:solidFill>
                <a:latin typeface="Arial" charset="0"/>
                <a:ea typeface="Arial" charset="0"/>
                <a:cs typeface="Arial" charset="0"/>
              </a:rPr>
              <a:t>Use a dark gradient on dark photos to create enough contrast for your text</a:t>
            </a:r>
            <a:endParaRPr lang="en-US" sz="8000" b="1" i="0">
              <a:solidFill>
                <a:schemeClr val="bg1"/>
              </a:solidFill>
              <a:latin typeface="Helvetica" charset="0"/>
              <a:ea typeface="Helvetica" charset="0"/>
              <a:cs typeface="Helvetica" charset="0"/>
            </a:endParaRPr>
          </a:p>
        </p:txBody>
      </p:sp>
    </p:spTree>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Source Info">
    <p:bg>
      <p:bgPr>
        <a:solidFill>
          <a:srgbClr val="14141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2413" cy="13684250"/>
          </a:xfrm>
          <a:prstGeom prst="rect">
            <a:avLst/>
          </a:prstGeom>
          <a:solidFill>
            <a:srgbClr val="E5E5E5"/>
          </a:solidFill>
        </p:spPr>
        <p:txBody>
          <a:bodyPr/>
          <a:lstStyle>
            <a:lvl1pPr marL="0" indent="0">
              <a:buNone/>
              <a:defRPr/>
            </a:lvl1pPr>
          </a:lstStyle>
          <a:p>
            <a:r>
              <a:rPr lang="en-US"/>
              <a:t> </a:t>
            </a:r>
          </a:p>
        </p:txBody>
      </p:sp>
      <p:sp>
        <p:nvSpPr>
          <p:cNvPr id="5" name="Subtitle"/>
          <p:cNvSpPr>
            <a:spLocks noGrp="1"/>
          </p:cNvSpPr>
          <p:nvPr>
            <p:ph type="body" sz="quarter" idx="17" hasCustomPrompt="1"/>
          </p:nvPr>
        </p:nvSpPr>
        <p:spPr>
          <a:xfrm>
            <a:off x="9310886" y="12052800"/>
            <a:ext cx="5809662" cy="522000"/>
          </a:xfrm>
          <a:prstGeom prst="rect">
            <a:avLst/>
          </a:prstGeom>
        </p:spPr>
        <p:txBody>
          <a:bodyPr wrap="square" anchor="ctr"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2800" b="0" i="0" spc="-48">
                <a:solidFill>
                  <a:schemeClr val="bg1"/>
                </a:solidFill>
                <a:latin typeface="Arial" charset="0"/>
                <a:ea typeface="Arial" charset="0"/>
                <a:cs typeface="Arial" charset="0"/>
              </a:defRPr>
            </a:lvl1pPr>
          </a:lstStyle>
          <a:p>
            <a:r>
              <a:rPr lang="en-US"/>
              <a:t>PGS office, source: </a:t>
            </a:r>
            <a:r>
              <a:rPr lang="en-US" err="1"/>
              <a:t>pgs-soft.com</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Bar Tex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365"/>
            <a:ext cx="24382413" cy="13684250"/>
          </a:xfrm>
          <a:prstGeom prst="rect">
            <a:avLst/>
          </a:prstGeom>
          <a:solidFill>
            <a:srgbClr val="E5E5E5"/>
          </a:solidFill>
        </p:spPr>
        <p:txBody>
          <a:bodyPr/>
          <a:lstStyle>
            <a:lvl1pPr marL="0" indent="0">
              <a:buNone/>
              <a:defRPr/>
            </a:lvl1pPr>
          </a:lstStyle>
          <a:p>
            <a:r>
              <a:rPr lang="en-US"/>
              <a:t> </a:t>
            </a:r>
          </a:p>
        </p:txBody>
      </p:sp>
      <p:sp>
        <p:nvSpPr>
          <p:cNvPr id="6" name="Rectangle"/>
          <p:cNvSpPr>
            <a:spLocks noGrp="1"/>
          </p:cNvSpPr>
          <p:nvPr>
            <p:ph type="body" sz="quarter" idx="24" hasCustomPrompt="1"/>
          </p:nvPr>
        </p:nvSpPr>
        <p:spPr>
          <a:xfrm>
            <a:off x="-10230" y="1365"/>
            <a:ext cx="8352000" cy="13716000"/>
          </a:xfrm>
          <a:prstGeom prst="roundRect">
            <a:avLst>
              <a:gd name="adj" fmla="val 0"/>
            </a:avLst>
          </a:prstGeom>
          <a:solidFill>
            <a:srgbClr val="141414">
              <a:alpha val="80000"/>
            </a:srgbClr>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Helvetica" charset="0"/>
                <a:ea typeface="Helvetica" charset="0"/>
                <a:cs typeface="Helvetica"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7" name="Title 1"/>
          <p:cNvSpPr>
            <a:spLocks noGrp="1"/>
          </p:cNvSpPr>
          <p:nvPr>
            <p:ph type="ctrTitle" hasCustomPrompt="1"/>
          </p:nvPr>
        </p:nvSpPr>
        <p:spPr>
          <a:xfrm>
            <a:off x="932970" y="1513533"/>
            <a:ext cx="6465600" cy="2844000"/>
          </a:xfrm>
          <a:prstGeom prst="rect">
            <a:avLst/>
          </a:prstGeom>
        </p:spPr>
        <p:txBody>
          <a:bodyPr anchor="t">
            <a:noAutofit/>
          </a:bodyPr>
          <a:lstStyle>
            <a:lvl1pPr algn="ctr">
              <a:lnSpc>
                <a:spcPct val="100000"/>
              </a:lnSpc>
              <a:defRPr sz="6000" b="1" i="0" spc="-150" baseline="0">
                <a:solidFill>
                  <a:schemeClr val="bg1"/>
                </a:solidFill>
                <a:latin typeface="Arial" charset="0"/>
                <a:ea typeface="Arial" charset="0"/>
                <a:cs typeface="Arial" charset="0"/>
              </a:defRPr>
            </a:lvl1pPr>
          </a:lstStyle>
          <a:p>
            <a:r>
              <a:rPr lang="en-US"/>
              <a:t>Use a transparent overlay over a full-width photo</a:t>
            </a:r>
          </a:p>
        </p:txBody>
      </p:sp>
      <p:sp>
        <p:nvSpPr>
          <p:cNvPr id="10" name="Line"/>
          <p:cNvSpPr>
            <a:spLocks noGrp="1"/>
          </p:cNvSpPr>
          <p:nvPr>
            <p:ph type="body" sz="quarter" idx="16" hasCustomPrompt="1"/>
          </p:nvPr>
        </p:nvSpPr>
        <p:spPr>
          <a:xfrm>
            <a:off x="3533712" y="11666994"/>
            <a:ext cx="1264117" cy="1"/>
          </a:xfrm>
          <a:prstGeom prst="line">
            <a:avLst/>
          </a:prstGeom>
          <a:ln w="101600">
            <a:solidFill>
              <a:srgbClr val="FF7626"/>
            </a:solidFill>
          </a:ln>
        </p:spPr>
        <p:txBody>
          <a:bodyPr>
            <a:noAutofit/>
          </a:bodyPr>
          <a:lstStyle>
            <a:lvl1pPr>
              <a:buFontTx/>
              <a:buNone/>
              <a:defRPr baseline="0"/>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
        <p:nvSpPr>
          <p:cNvPr id="9" name="Subtitle"/>
          <p:cNvSpPr>
            <a:spLocks noGrp="1"/>
          </p:cNvSpPr>
          <p:nvPr>
            <p:ph type="body" sz="quarter" idx="21" hasCustomPrompt="1"/>
          </p:nvPr>
        </p:nvSpPr>
        <p:spPr>
          <a:xfrm>
            <a:off x="932970" y="5906021"/>
            <a:ext cx="6465600" cy="4524315"/>
          </a:xfrm>
          <a:prstGeom prst="rect">
            <a:avLst/>
          </a:prstGeom>
        </p:spPr>
        <p:txBody>
          <a:bodyPr wrap="square" anchor="t"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36" baseline="0">
                <a:solidFill>
                  <a:schemeClr val="bg1"/>
                </a:solidFill>
                <a:latin typeface="Arial" charset="0"/>
                <a:ea typeface="Arial" charset="0"/>
                <a:cs typeface="Arial" charset="0"/>
              </a:defRPr>
            </a:lvl1pPr>
          </a:lstStyle>
          <a:p>
            <a:r>
              <a:rPr lang="en-US" sz="4800" b="0"/>
              <a:t>Place this column wherever it makes sense on the photo. Select</a:t>
            </a:r>
            <a:r>
              <a:rPr lang="en-US" sz="4800" b="0" baseline="0"/>
              <a:t> all and then deselect the photo. Hold *Shift* and move.</a:t>
            </a:r>
            <a:endParaRPr lang="en-US" sz="4800" b="0"/>
          </a:p>
        </p:txBody>
      </p:sp>
    </p:spTree>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Bar Points">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2413" cy="13684250"/>
          </a:xfrm>
          <a:prstGeom prst="rect">
            <a:avLst/>
          </a:prstGeom>
          <a:solidFill>
            <a:srgbClr val="E5E5E5"/>
          </a:solidFill>
        </p:spPr>
        <p:txBody>
          <a:bodyPr/>
          <a:lstStyle>
            <a:lvl1pPr marL="0" indent="0">
              <a:buNone/>
              <a:defRPr/>
            </a:lvl1pPr>
          </a:lstStyle>
          <a:p>
            <a:r>
              <a:rPr lang="en-US"/>
              <a:t> </a:t>
            </a:r>
          </a:p>
        </p:txBody>
      </p:sp>
      <p:sp>
        <p:nvSpPr>
          <p:cNvPr id="6" name="Rectangle"/>
          <p:cNvSpPr>
            <a:spLocks noGrp="1"/>
          </p:cNvSpPr>
          <p:nvPr>
            <p:ph type="body" sz="quarter" idx="24" hasCustomPrompt="1"/>
          </p:nvPr>
        </p:nvSpPr>
        <p:spPr>
          <a:xfrm>
            <a:off x="13955963" y="0"/>
            <a:ext cx="8348400" cy="13716000"/>
          </a:xfrm>
          <a:prstGeom prst="roundRect">
            <a:avLst>
              <a:gd name="adj" fmla="val 0"/>
            </a:avLst>
          </a:prstGeom>
          <a:solidFill>
            <a:srgbClr val="141414">
              <a:alpha val="80000"/>
            </a:srgbClr>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Helvetica" charset="0"/>
                <a:ea typeface="Helvetica" charset="0"/>
                <a:cs typeface="Helvetica"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
        <p:nvSpPr>
          <p:cNvPr id="7" name="Title 1"/>
          <p:cNvSpPr>
            <a:spLocks noGrp="1"/>
          </p:cNvSpPr>
          <p:nvPr>
            <p:ph type="ctrTitle" hasCustomPrompt="1"/>
          </p:nvPr>
        </p:nvSpPr>
        <p:spPr>
          <a:xfrm>
            <a:off x="14897363" y="1513533"/>
            <a:ext cx="6465600" cy="2844000"/>
          </a:xfrm>
          <a:prstGeom prst="rect">
            <a:avLst/>
          </a:prstGeom>
        </p:spPr>
        <p:txBody>
          <a:bodyPr anchor="t">
            <a:noAutofit/>
          </a:bodyPr>
          <a:lstStyle>
            <a:lvl1pPr algn="ctr">
              <a:lnSpc>
                <a:spcPct val="100000"/>
              </a:lnSpc>
              <a:defRPr sz="6000" b="1" i="0" spc="-150" baseline="0">
                <a:solidFill>
                  <a:schemeClr val="bg1"/>
                </a:solidFill>
                <a:latin typeface="Arial" charset="0"/>
                <a:ea typeface="Arial" charset="0"/>
                <a:cs typeface="Arial" charset="0"/>
              </a:defRPr>
            </a:lvl1pPr>
          </a:lstStyle>
          <a:p>
            <a:r>
              <a:rPr lang="en-US"/>
              <a:t>Voiceover</a:t>
            </a:r>
            <a:br>
              <a:rPr lang="en-US"/>
            </a:br>
            <a:r>
              <a:rPr lang="en-US"/>
              <a:t>points only</a:t>
            </a:r>
          </a:p>
        </p:txBody>
      </p:sp>
      <p:sp>
        <p:nvSpPr>
          <p:cNvPr id="10" name="Line"/>
          <p:cNvSpPr>
            <a:spLocks noGrp="1"/>
          </p:cNvSpPr>
          <p:nvPr>
            <p:ph type="body" sz="quarter" idx="16" hasCustomPrompt="1"/>
          </p:nvPr>
        </p:nvSpPr>
        <p:spPr>
          <a:xfrm>
            <a:off x="17498105" y="11666994"/>
            <a:ext cx="1264117" cy="1"/>
          </a:xfrm>
          <a:prstGeom prst="line">
            <a:avLst/>
          </a:prstGeom>
          <a:ln w="101600">
            <a:solidFill>
              <a:srgbClr val="FF7626"/>
            </a:solidFill>
          </a:ln>
        </p:spPr>
        <p:txBody>
          <a:bodyPr>
            <a:noAutofit/>
          </a:bodyPr>
          <a:lstStyle>
            <a:lvl1pPr>
              <a:buFontTx/>
              <a:buNone/>
              <a:defRPr baseline="0"/>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
        <p:nvSpPr>
          <p:cNvPr id="13" name="Subtitle"/>
          <p:cNvSpPr>
            <a:spLocks noGrp="1"/>
          </p:cNvSpPr>
          <p:nvPr>
            <p:ph type="body" sz="quarter" idx="21" hasCustomPrompt="1"/>
          </p:nvPr>
        </p:nvSpPr>
        <p:spPr>
          <a:xfrm>
            <a:off x="14897363" y="5889600"/>
            <a:ext cx="6465600" cy="830997"/>
          </a:xfrm>
          <a:prstGeom prst="rect">
            <a:avLst/>
          </a:prstGeom>
        </p:spPr>
        <p:txBody>
          <a:bodyPr wrap="square"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1" i="0" spc="-36" baseline="0">
                <a:solidFill>
                  <a:schemeClr val="bg1"/>
                </a:solidFill>
                <a:latin typeface="Arial" charset="0"/>
                <a:ea typeface="Arial" charset="0"/>
                <a:cs typeface="Arial" charset="0"/>
              </a:defRPr>
            </a:lvl1pPr>
          </a:lstStyle>
          <a:p>
            <a:r>
              <a:rPr lang="en-US" sz="4800" b="1"/>
              <a:t>Point 1</a:t>
            </a:r>
          </a:p>
        </p:txBody>
      </p:sp>
      <p:sp>
        <p:nvSpPr>
          <p:cNvPr id="14" name="Subtitle"/>
          <p:cNvSpPr>
            <a:spLocks noGrp="1"/>
          </p:cNvSpPr>
          <p:nvPr>
            <p:ph type="body" sz="quarter" idx="25" hasCustomPrompt="1"/>
          </p:nvPr>
        </p:nvSpPr>
        <p:spPr>
          <a:xfrm>
            <a:off x="14897363" y="9720000"/>
            <a:ext cx="6465600" cy="830997"/>
          </a:xfrm>
          <a:prstGeom prst="rect">
            <a:avLst/>
          </a:prstGeom>
        </p:spPr>
        <p:txBody>
          <a:bodyPr wrap="square"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36" baseline="0">
                <a:solidFill>
                  <a:schemeClr val="bg1"/>
                </a:solidFill>
                <a:latin typeface="Arial" charset="0"/>
                <a:ea typeface="Arial" charset="0"/>
                <a:cs typeface="Arial" charset="0"/>
              </a:defRPr>
            </a:lvl1pPr>
          </a:lstStyle>
          <a:p>
            <a:r>
              <a:rPr lang="en-US" sz="4800" b="0">
                <a:solidFill>
                  <a:schemeClr val="bg1">
                    <a:alpha val="40000"/>
                  </a:schemeClr>
                </a:solidFill>
              </a:rPr>
              <a:t>Point 4</a:t>
            </a:r>
          </a:p>
        </p:txBody>
      </p:sp>
      <p:sp>
        <p:nvSpPr>
          <p:cNvPr id="15" name="Subtitle"/>
          <p:cNvSpPr>
            <a:spLocks noGrp="1"/>
          </p:cNvSpPr>
          <p:nvPr>
            <p:ph type="body" sz="quarter" idx="26" hasCustomPrompt="1"/>
          </p:nvPr>
        </p:nvSpPr>
        <p:spPr>
          <a:xfrm>
            <a:off x="14897363" y="7166400"/>
            <a:ext cx="6465600" cy="830997"/>
          </a:xfrm>
          <a:prstGeom prst="rect">
            <a:avLst/>
          </a:prstGeom>
        </p:spPr>
        <p:txBody>
          <a:bodyPr wrap="square"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36" baseline="0">
                <a:solidFill>
                  <a:schemeClr val="bg1"/>
                </a:solidFill>
                <a:latin typeface="Arial" charset="0"/>
                <a:ea typeface="Arial" charset="0"/>
                <a:cs typeface="Arial" charset="0"/>
              </a:defRPr>
            </a:lvl1pPr>
          </a:lstStyle>
          <a:p>
            <a:r>
              <a:rPr lang="en-US" sz="4800" b="0">
                <a:solidFill>
                  <a:schemeClr val="bg1">
                    <a:alpha val="40000"/>
                  </a:schemeClr>
                </a:solidFill>
              </a:rPr>
              <a:t>Point 2</a:t>
            </a:r>
          </a:p>
        </p:txBody>
      </p:sp>
      <p:sp>
        <p:nvSpPr>
          <p:cNvPr id="16" name="Subtitle"/>
          <p:cNvSpPr>
            <a:spLocks noGrp="1"/>
          </p:cNvSpPr>
          <p:nvPr>
            <p:ph type="body" sz="quarter" idx="27" hasCustomPrompt="1"/>
          </p:nvPr>
        </p:nvSpPr>
        <p:spPr>
          <a:xfrm>
            <a:off x="14897363" y="8443200"/>
            <a:ext cx="6465600" cy="830997"/>
          </a:xfrm>
          <a:prstGeom prst="rect">
            <a:avLst/>
          </a:prstGeom>
        </p:spPr>
        <p:txBody>
          <a:bodyPr wrap="square" anchor="ctr"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6000" b="0" i="0" spc="-36" baseline="0">
                <a:solidFill>
                  <a:schemeClr val="bg1"/>
                </a:solidFill>
                <a:latin typeface="Arial" charset="0"/>
                <a:ea typeface="Arial" charset="0"/>
                <a:cs typeface="Arial" charset="0"/>
              </a:defRPr>
            </a:lvl1pPr>
          </a:lstStyle>
          <a:p>
            <a:r>
              <a:rPr lang="en-US" sz="4800" b="0">
                <a:solidFill>
                  <a:schemeClr val="bg1">
                    <a:alpha val="40000"/>
                  </a:schemeClr>
                </a:solidFill>
              </a:rPr>
              <a:t>Point 3</a:t>
            </a:r>
          </a:p>
        </p:txBody>
      </p:sp>
    </p:spTree>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ission or goal_Illustration Option">
    <p:bg>
      <p:bgPr>
        <a:solidFill>
          <a:schemeClr val="bg1"/>
        </a:solidFill>
        <a:effectLst/>
      </p:bgPr>
    </p:bg>
    <p:spTree>
      <p:nvGrpSpPr>
        <p:cNvPr id="1" name=""/>
        <p:cNvGrpSpPr/>
        <p:nvPr/>
      </p:nvGrpSpPr>
      <p:grpSpPr>
        <a:xfrm>
          <a:off x="0" y="0"/>
          <a:ext cx="0" cy="0"/>
          <a:chOff x="0" y="0"/>
          <a:chExt cx="0" cy="0"/>
        </a:xfrm>
      </p:grpSpPr>
      <p:sp>
        <p:nvSpPr>
          <p:cNvPr id="8" name="yoda.jpg"/>
          <p:cNvSpPr>
            <a:spLocks noGrp="1"/>
          </p:cNvSpPr>
          <p:nvPr>
            <p:ph type="pic" sz="quarter" idx="16" hasCustomPrompt="1"/>
          </p:nvPr>
        </p:nvSpPr>
        <p:spPr>
          <a:xfrm>
            <a:off x="13703374" y="4129200"/>
            <a:ext cx="8827200" cy="74016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MISSION</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2" name="Rectangle 1"/>
          <p:cNvSpPr/>
          <p:nvPr userDrawn="1"/>
        </p:nvSpPr>
        <p:spPr>
          <a:xfrm>
            <a:off x="11443541" y="6518960"/>
            <a:ext cx="1493742" cy="646331"/>
          </a:xfrm>
          <a:prstGeom prst="rect">
            <a:avLst/>
          </a:prstGeom>
        </p:spPr>
        <p:txBody>
          <a:bodyPr wrap="none">
            <a:spAutoFit/>
          </a:bodyPr>
          <a:lstStyle/>
          <a:p>
            <a:r>
              <a:rPr lang="en-US" sz="3600" b="0">
                <a:solidFill>
                  <a:schemeClr val="bg1">
                    <a:alpha val="40000"/>
                  </a:schemeClr>
                </a:solidFill>
              </a:rPr>
              <a:t>Point 1</a:t>
            </a:r>
          </a:p>
        </p:txBody>
      </p:sp>
      <p:sp>
        <p:nvSpPr>
          <p:cNvPr id="9" name="Subtitle"/>
          <p:cNvSpPr>
            <a:spLocks noGrp="1"/>
          </p:cNvSpPr>
          <p:nvPr>
            <p:ph type="body" sz="quarter" idx="21" hasCustomPrompt="1"/>
          </p:nvPr>
        </p:nvSpPr>
        <p:spPr>
          <a:xfrm>
            <a:off x="1750046" y="2541600"/>
            <a:ext cx="12169352" cy="3785652"/>
          </a:xfrm>
          <a:prstGeom prst="rect">
            <a:avLst/>
          </a:prstGeom>
        </p:spPr>
        <p:txBody>
          <a:bodyPr wrap="square" anchor="t"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4400" b="0" i="0" spc="-36" baseline="0">
                <a:solidFill>
                  <a:schemeClr val="bg1"/>
                </a:solidFill>
                <a:latin typeface="Arial" charset="0"/>
                <a:ea typeface="Arial" charset="0"/>
                <a:cs typeface="Arial" charset="0"/>
              </a:defRPr>
            </a:lvl1pPr>
          </a:lstStyle>
          <a:p>
            <a:pPr algn="l"/>
            <a:r>
              <a:rPr lang="en-US" sz="4800" b="0">
                <a:solidFill>
                  <a:srgbClr val="141414"/>
                </a:solidFill>
              </a:rPr>
              <a:t>Everything we create we believe is making its mark in </a:t>
            </a:r>
            <a:r>
              <a:rPr lang="en-US" sz="4800" b="0">
                <a:solidFill>
                  <a:srgbClr val="FF7626"/>
                </a:solidFill>
              </a:rPr>
              <a:t>humans lives</a:t>
            </a:r>
            <a:r>
              <a:rPr lang="en-US" sz="4800" b="0">
                <a:solidFill>
                  <a:srgbClr val="141414"/>
                </a:solidFill>
              </a:rPr>
              <a:t>. By understanding the true nature of people’s needs, we are shipping a unique experience that changes their day-to-day jobs for better.</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Mission or goal_Text Only_Whit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23" name="Subtitle"/>
          <p:cNvSpPr>
            <a:spLocks noGrp="1"/>
          </p:cNvSpPr>
          <p:nvPr>
            <p:ph type="body" sz="quarter" idx="17" hasCustomPrompt="1"/>
          </p:nvPr>
        </p:nvSpPr>
        <p:spPr>
          <a:xfrm>
            <a:off x="11063785" y="1081485"/>
            <a:ext cx="9840390"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MISSION</a:t>
            </a:r>
          </a:p>
        </p:txBody>
      </p:sp>
      <p:sp>
        <p:nvSpPr>
          <p:cNvPr id="26" name="Subtitle"/>
          <p:cNvSpPr>
            <a:spLocks noGrp="1"/>
          </p:cNvSpPr>
          <p:nvPr>
            <p:ph type="body" sz="quarter" idx="18" hasCustomPrompt="1"/>
          </p:nvPr>
        </p:nvSpPr>
        <p:spPr>
          <a:xfrm>
            <a:off x="1822451" y="3150000"/>
            <a:ext cx="20737512" cy="7478970"/>
          </a:xfrm>
          <a:prstGeom prst="rect">
            <a:avLst/>
          </a:prstGeom>
        </p:spPr>
        <p:txBody>
          <a:bodyPr anchor="t" anchorCtr="0">
            <a:normAutofit/>
          </a:bodyPr>
          <a:lstStyle>
            <a:lvl1pPr marL="0" marR="0" indent="0" algn="ctr" defTabSz="825500" eaLnBrk="1" fontAlgn="auto" latinLnBrk="0" hangingPunct="1">
              <a:lnSpc>
                <a:spcPct val="100000"/>
              </a:lnSpc>
              <a:spcBef>
                <a:spcPts val="0"/>
              </a:spcBef>
              <a:spcAft>
                <a:spcPts val="0"/>
              </a:spcAft>
              <a:buClrTx/>
              <a:buSzTx/>
              <a:buFontTx/>
              <a:buNone/>
              <a:tabLst/>
              <a:defRPr sz="8000" b="1" i="0" spc="-150" baseline="0">
                <a:solidFill>
                  <a:srgbClr val="141414"/>
                </a:solidFill>
                <a:latin typeface="Arial" charset="0"/>
                <a:ea typeface="Arial" charset="0"/>
                <a:cs typeface="Arial" charset="0"/>
              </a:defRPr>
            </a:lvl1pPr>
          </a:lstStyle>
          <a:p>
            <a:r>
              <a:rPr lang="en-US"/>
              <a:t>Everything we create we believe </a:t>
            </a:r>
            <a:br>
              <a:rPr lang="en-US"/>
            </a:br>
            <a:r>
              <a:rPr lang="en-US"/>
              <a:t>is making its mark in humans lives. </a:t>
            </a:r>
            <a:br>
              <a:rPr lang="en-US"/>
            </a:br>
            <a:r>
              <a:rPr lang="en-US"/>
              <a:t>By understanding the true nature of people’s needs, we are shipping a unique experience that changes their day-to-day jobs for better.</a:t>
            </a:r>
          </a:p>
        </p:txBody>
      </p:sp>
      <p:grpSp>
        <p:nvGrpSpPr>
          <p:cNvPr id="9" name="Group 8"/>
          <p:cNvGrpSpPr/>
          <p:nvPr userDrawn="1"/>
        </p:nvGrpSpPr>
        <p:grpSpPr>
          <a:xfrm>
            <a:off x="8856000" y="12042000"/>
            <a:ext cx="5646902" cy="533400"/>
            <a:chOff x="16630538" y="12039600"/>
            <a:chExt cx="5646902" cy="533400"/>
          </a:xfrm>
        </p:grpSpPr>
        <p:sp>
          <p:nvSpPr>
            <p:cNvPr id="11"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13" name="Rectangle"/>
          <p:cNvSpPr>
            <a:spLocks noGrp="1"/>
          </p:cNvSpPr>
          <p:nvPr>
            <p:ph type="body" sz="quarter" idx="30" hasCustomPrompt="1"/>
          </p:nvPr>
        </p:nvSpPr>
        <p:spPr>
          <a:xfrm>
            <a:off x="10677600" y="1264251"/>
            <a:ext cx="295200" cy="4896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ission or goal_Text Only_Black">
    <p:bg>
      <p:bgPr>
        <a:solidFill>
          <a:srgbClr val="141414"/>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10BCAB40-950E-BF48-B23C-5B27430E5311}" type="slidenum">
              <a:rPr lang="en-US" smtClean="0"/>
              <a:pPr/>
              <a:t>‹#›</a:t>
            </a:fld>
            <a:endParaRPr lang="en-US"/>
          </a:p>
        </p:txBody>
      </p:sp>
      <p:sp>
        <p:nvSpPr>
          <p:cNvPr id="23" name="Subtitle"/>
          <p:cNvSpPr>
            <a:spLocks noGrp="1"/>
          </p:cNvSpPr>
          <p:nvPr>
            <p:ph type="body" sz="quarter" idx="17" hasCustomPrompt="1"/>
          </p:nvPr>
        </p:nvSpPr>
        <p:spPr>
          <a:xfrm>
            <a:off x="11063785" y="1081485"/>
            <a:ext cx="9840390"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chemeClr val="bg1"/>
                </a:solidFill>
                <a:latin typeface="Arial" charset="0"/>
                <a:ea typeface="Arial" charset="0"/>
                <a:cs typeface="Arial" charset="0"/>
              </a:defRPr>
            </a:lvl1pPr>
          </a:lstStyle>
          <a:p>
            <a:r>
              <a:rPr lang="en-US"/>
              <a:t>MISSION</a:t>
            </a:r>
          </a:p>
        </p:txBody>
      </p:sp>
      <p:sp>
        <p:nvSpPr>
          <p:cNvPr id="26" name="Subtitle"/>
          <p:cNvSpPr>
            <a:spLocks noGrp="1"/>
          </p:cNvSpPr>
          <p:nvPr>
            <p:ph type="body" sz="quarter" idx="18" hasCustomPrompt="1"/>
          </p:nvPr>
        </p:nvSpPr>
        <p:spPr>
          <a:xfrm>
            <a:off x="1822451" y="3150000"/>
            <a:ext cx="20737512" cy="7478970"/>
          </a:xfrm>
          <a:prstGeom prst="rect">
            <a:avLst/>
          </a:prstGeom>
        </p:spPr>
        <p:txBody>
          <a:bodyPr anchor="t" anchorCtr="0">
            <a:normAutofit/>
          </a:bodyPr>
          <a:lstStyle>
            <a:lvl1pPr marL="0" marR="0" indent="0" algn="ctr" defTabSz="825500" eaLnBrk="1" fontAlgn="auto" latinLnBrk="0" hangingPunct="1">
              <a:lnSpc>
                <a:spcPct val="100000"/>
              </a:lnSpc>
              <a:spcBef>
                <a:spcPts val="0"/>
              </a:spcBef>
              <a:spcAft>
                <a:spcPts val="0"/>
              </a:spcAft>
              <a:buClrTx/>
              <a:buSzTx/>
              <a:buFontTx/>
              <a:buNone/>
              <a:tabLst/>
              <a:defRPr sz="8000" b="1" i="0" spc="-150" baseline="0">
                <a:solidFill>
                  <a:schemeClr val="bg1"/>
                </a:solidFill>
                <a:latin typeface="Arial" charset="0"/>
                <a:ea typeface="Arial" charset="0"/>
                <a:cs typeface="Arial" charset="0"/>
              </a:defRPr>
            </a:lvl1pPr>
          </a:lstStyle>
          <a:p>
            <a:r>
              <a:rPr lang="en-US"/>
              <a:t>Everything we create we believe </a:t>
            </a:r>
            <a:br>
              <a:rPr lang="en-US"/>
            </a:br>
            <a:r>
              <a:rPr lang="en-US"/>
              <a:t>is making its mark in humans lives. </a:t>
            </a:r>
            <a:br>
              <a:rPr lang="en-US"/>
            </a:br>
            <a:r>
              <a:rPr lang="en-US"/>
              <a:t>By understanding the true nature of people’s needs, we are shipping a unique experience that changes their day-to-day jobs for better.</a:t>
            </a:r>
          </a:p>
        </p:txBody>
      </p:sp>
      <p:grpSp>
        <p:nvGrpSpPr>
          <p:cNvPr id="13" name="Group 12"/>
          <p:cNvGrpSpPr/>
          <p:nvPr userDrawn="1"/>
        </p:nvGrpSpPr>
        <p:grpSpPr>
          <a:xfrm>
            <a:off x="8856000" y="12042000"/>
            <a:ext cx="5646902" cy="533400"/>
            <a:chOff x="16630538" y="12039600"/>
            <a:chExt cx="5646902" cy="533400"/>
          </a:xfrm>
        </p:grpSpPr>
        <p:sp>
          <p:nvSpPr>
            <p:cNvPr id="14"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
        <p:nvSpPr>
          <p:cNvPr id="11" name="Rectangle"/>
          <p:cNvSpPr>
            <a:spLocks noGrp="1"/>
          </p:cNvSpPr>
          <p:nvPr>
            <p:ph type="body" sz="quarter" idx="30" hasCustomPrompt="1"/>
          </p:nvPr>
        </p:nvSpPr>
        <p:spPr>
          <a:xfrm>
            <a:off x="10677600" y="1264251"/>
            <a:ext cx="295200" cy="489600"/>
          </a:xfrm>
          <a:prstGeom prst="roundRect">
            <a:avLst>
              <a:gd name="adj" fmla="val 0"/>
            </a:avLst>
          </a:prstGeom>
          <a:solidFill>
            <a:srgbClr val="FF7626"/>
          </a:solidFill>
          <a:ln w="12700">
            <a:noFill/>
          </a:ln>
        </p:spPr>
        <p:txBody>
          <a:bodyPr lIns="360000" tIns="360000" rIns="360000" bIns="720000" anchor="t">
            <a:noAutofit/>
          </a:bodyPr>
          <a:lstStyle>
            <a:lvl1pPr marL="0" indent="0" algn="l" defTabSz="825500">
              <a:spcBef>
                <a:spcPts val="0"/>
              </a:spcBef>
              <a:buSzTx/>
              <a:buNone/>
              <a:defRPr sz="2400" b="0" i="0" spc="-24" baseline="0">
                <a:solidFill>
                  <a:schemeClr val="accent2">
                    <a:hueOff val="-11349316"/>
                    <a:satOff val="-100000"/>
                    <a:lumOff val="-34701"/>
                  </a:schemeClr>
                </a:solidFill>
                <a:latin typeface="Arial" charset="0"/>
                <a:ea typeface="Arial" charset="0"/>
                <a:cs typeface="Arial" charset="0"/>
              </a:defRPr>
            </a:lvl1pPr>
          </a:lstStyle>
          <a:p>
            <a:pPr marL="0" indent="0" algn="l" defTabSz="825500">
              <a:spcBef>
                <a:spcPts val="0"/>
              </a:spcBef>
              <a:buSzTx/>
              <a:buNone/>
              <a:defRPr sz="3600" b="0" spc="-36">
                <a:solidFill>
                  <a:schemeClr val="accent2">
                    <a:hueOff val="-11349316"/>
                    <a:satOff val="-100000"/>
                    <a:lumOff val="-34701"/>
                  </a:schemeClr>
                </a:solidFill>
              </a:defRPr>
            </a:pPr>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ission or goal_Photography Option">
    <p:bg>
      <p:bgPr>
        <a:solidFill>
          <a:schemeClr val="bg1"/>
        </a:solidFill>
        <a:effectLst/>
      </p:bgPr>
    </p:bg>
    <p:spTree>
      <p:nvGrpSpPr>
        <p:cNvPr id="1" name=""/>
        <p:cNvGrpSpPr/>
        <p:nvPr/>
      </p:nvGrpSpPr>
      <p:grpSpPr>
        <a:xfrm>
          <a:off x="0" y="0"/>
          <a:ext cx="0" cy="0"/>
          <a:chOff x="0" y="0"/>
          <a:chExt cx="0" cy="0"/>
        </a:xfrm>
      </p:grpSpPr>
      <p:sp>
        <p:nvSpPr>
          <p:cNvPr id="8" name="yoda.jpg"/>
          <p:cNvSpPr>
            <a:spLocks noGrp="1"/>
          </p:cNvSpPr>
          <p:nvPr>
            <p:ph type="pic" sz="quarter" idx="16" hasCustomPrompt="1"/>
          </p:nvPr>
        </p:nvSpPr>
        <p:spPr>
          <a:xfrm>
            <a:off x="357" y="6842124"/>
            <a:ext cx="24382056" cy="6912769"/>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MISSION</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11" name="Subtitle"/>
          <p:cNvSpPr>
            <a:spLocks noGrp="1"/>
          </p:cNvSpPr>
          <p:nvPr>
            <p:ph type="body" sz="quarter" idx="21" hasCustomPrompt="1"/>
          </p:nvPr>
        </p:nvSpPr>
        <p:spPr>
          <a:xfrm>
            <a:off x="1750045" y="2541599"/>
            <a:ext cx="18794089" cy="4300525"/>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36" baseline="0">
                <a:solidFill>
                  <a:schemeClr val="bg1"/>
                </a:solidFill>
                <a:latin typeface="Arial" charset="0"/>
                <a:ea typeface="Arial" charset="0"/>
                <a:cs typeface="Arial" charset="0"/>
              </a:defRPr>
            </a:lvl1pPr>
          </a:lstStyle>
          <a:p>
            <a:pPr algn="l"/>
            <a:r>
              <a:rPr lang="en-US" sz="4800" b="0">
                <a:solidFill>
                  <a:srgbClr val="141414"/>
                </a:solidFill>
              </a:rPr>
              <a:t>Everything we create we believe is making its mark in </a:t>
            </a:r>
            <a:r>
              <a:rPr lang="en-US" sz="4800" b="0">
                <a:solidFill>
                  <a:srgbClr val="FF7626"/>
                </a:solidFill>
              </a:rPr>
              <a:t>humans lives</a:t>
            </a:r>
            <a:r>
              <a:rPr lang="en-US" sz="4800" b="0">
                <a:solidFill>
                  <a:srgbClr val="141414"/>
                </a:solidFill>
              </a:rPr>
              <a:t>. By understanding the true nature of people’s needs, we are shipping a unique experience that changes their day-to-day jobs for better.</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_Black-center">
    <p:bg>
      <p:bgPr>
        <a:solidFill>
          <a:srgbClr val="141414"/>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7B23AFF4-AB7D-4542-AD75-8A65A6417A0D}" type="slidenum">
              <a:rPr lang="en-US" smtClean="0"/>
              <a:pPr/>
              <a:t>‹#›</a:t>
            </a:fld>
            <a:endParaRPr lang="en-US"/>
          </a:p>
        </p:txBody>
      </p:sp>
      <p:grpSp>
        <p:nvGrpSpPr>
          <p:cNvPr id="6" name="Group 5"/>
          <p:cNvGrpSpPr/>
          <p:nvPr userDrawn="1"/>
        </p:nvGrpSpPr>
        <p:grpSpPr>
          <a:xfrm>
            <a:off x="8856000" y="12042000"/>
            <a:ext cx="5646902" cy="533400"/>
            <a:chOff x="16630538" y="12039600"/>
            <a:chExt cx="5646902" cy="533400"/>
          </a:xfrm>
        </p:grpSpPr>
        <p:sp>
          <p:nvSpPr>
            <p:cNvPr id="7"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ace for Tables &amp; Drop-In Charts 1">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SPACE FOR TABLES AND CHARTS</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9" name="Content Placeholder 2"/>
          <p:cNvSpPr>
            <a:spLocks noGrp="1"/>
          </p:cNvSpPr>
          <p:nvPr>
            <p:ph sz="quarter" idx="18" hasCustomPrompt="1"/>
          </p:nvPr>
        </p:nvSpPr>
        <p:spPr>
          <a:xfrm>
            <a:off x="1822450" y="2809678"/>
            <a:ext cx="20737513" cy="8544992"/>
          </a:xfrm>
          <a:prstGeom prst="rect">
            <a:avLst/>
          </a:prstGeom>
          <a:solidFill>
            <a:srgbClr val="E5E5E5"/>
          </a:solidFill>
        </p:spPr>
        <p:txBody>
          <a:bodyPr/>
          <a:lstStyle>
            <a:lvl1pPr marL="0" indent="0">
              <a:buNone/>
              <a:defRPr/>
            </a:lvl1pPr>
          </a:lstStyle>
          <a:p>
            <a:pPr lvl="0"/>
            <a:r>
              <a:rPr lang="en-US"/>
              <a:t> </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ace for Tables &amp; Drop-In Charts 2">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Helvetica" charset="0"/>
                <a:ea typeface="Helvetica" charset="0"/>
                <a:cs typeface="Helvetica" charset="0"/>
              </a:defRPr>
            </a:lvl1pPr>
          </a:lstStyle>
          <a:p>
            <a:fld id="{3D259C5D-A111-8949-932A-563DF21A7F1B}" type="slidenum">
              <a:rPr lang="en-US" smtClean="0"/>
              <a:pPr/>
              <a:t>‹#›</a:t>
            </a:fld>
            <a:endParaRPr lang="en-US"/>
          </a:p>
        </p:txBody>
      </p:sp>
      <p:sp>
        <p:nvSpPr>
          <p:cNvPr id="7" name="Subtitle"/>
          <p:cNvSpPr>
            <a:spLocks noGrp="1"/>
          </p:cNvSpPr>
          <p:nvPr>
            <p:ph type="body" sz="quarter" idx="19" hasCustomPrompt="1"/>
          </p:nvPr>
        </p:nvSpPr>
        <p:spPr>
          <a:xfrm>
            <a:off x="12190413" y="4610806"/>
            <a:ext cx="10369550" cy="3970318"/>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
        <p:nvSpPr>
          <p:cNvPr id="8"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SPACE FOR TABLES AND CHARTS</a:t>
            </a:r>
          </a:p>
        </p:txBody>
      </p:sp>
      <p:sp>
        <p:nvSpPr>
          <p:cNvPr id="9"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10" name="Content Placeholder 2"/>
          <p:cNvSpPr>
            <a:spLocks noGrp="1"/>
          </p:cNvSpPr>
          <p:nvPr>
            <p:ph sz="quarter" idx="18" hasCustomPrompt="1"/>
          </p:nvPr>
        </p:nvSpPr>
        <p:spPr>
          <a:xfrm>
            <a:off x="1822451" y="2809678"/>
            <a:ext cx="8882150" cy="8544992"/>
          </a:xfrm>
          <a:prstGeom prst="rect">
            <a:avLst/>
          </a:prstGeom>
          <a:solidFill>
            <a:srgbClr val="E5E5E5"/>
          </a:solidFill>
        </p:spPr>
        <p:txBody>
          <a:bodyPr/>
          <a:lstStyle>
            <a:lvl1pPr marL="0" indent="0">
              <a:buNone/>
              <a:defRPr/>
            </a:lvl1pPr>
          </a:lstStyle>
          <a:p>
            <a:pPr lvl="0"/>
            <a:r>
              <a:rPr lang="en-US"/>
              <a:t> </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pace for Tables &amp; Drop-In Charts 3">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Helvetica" charset="0"/>
                <a:ea typeface="Helvetica" charset="0"/>
                <a:cs typeface="Helvetica" charset="0"/>
              </a:defRPr>
            </a:lvl1pPr>
          </a:lstStyle>
          <a:p>
            <a:fld id="{3D259C5D-A111-8949-932A-563DF21A7F1B}" type="slidenum">
              <a:rPr lang="en-US" smtClean="0"/>
              <a:pPr/>
              <a:t>‹#›</a:t>
            </a:fld>
            <a:endParaRPr lang="en-US"/>
          </a:p>
        </p:txBody>
      </p:sp>
      <p:sp>
        <p:nvSpPr>
          <p:cNvPr id="8"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SPACE FOR TABLES AND CHARTS</a:t>
            </a:r>
          </a:p>
        </p:txBody>
      </p:sp>
      <p:sp>
        <p:nvSpPr>
          <p:cNvPr id="9"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10" name="Content Placeholder 2"/>
          <p:cNvSpPr>
            <a:spLocks noGrp="1"/>
          </p:cNvSpPr>
          <p:nvPr>
            <p:ph sz="quarter" idx="18" hasCustomPrompt="1"/>
          </p:nvPr>
        </p:nvSpPr>
        <p:spPr>
          <a:xfrm>
            <a:off x="1822451" y="2809678"/>
            <a:ext cx="8882150" cy="8544992"/>
          </a:xfrm>
          <a:prstGeom prst="rect">
            <a:avLst/>
          </a:prstGeom>
          <a:solidFill>
            <a:srgbClr val="E5E5E5"/>
          </a:solidFill>
        </p:spPr>
        <p:txBody>
          <a:bodyPr/>
          <a:lstStyle>
            <a:lvl1pPr marL="0" indent="0">
              <a:buNone/>
              <a:defRPr/>
            </a:lvl1pPr>
          </a:lstStyle>
          <a:p>
            <a:pPr lvl="0"/>
            <a:r>
              <a:rPr lang="en-US"/>
              <a:t> </a:t>
            </a:r>
          </a:p>
        </p:txBody>
      </p:sp>
      <p:sp>
        <p:nvSpPr>
          <p:cNvPr id="11" name="Content Placeholder 2"/>
          <p:cNvSpPr>
            <a:spLocks noGrp="1"/>
          </p:cNvSpPr>
          <p:nvPr>
            <p:ph sz="quarter" idx="20" hasCustomPrompt="1"/>
          </p:nvPr>
        </p:nvSpPr>
        <p:spPr>
          <a:xfrm>
            <a:off x="13693450" y="2809678"/>
            <a:ext cx="8882150" cy="8544992"/>
          </a:xfrm>
          <a:prstGeom prst="rect">
            <a:avLst/>
          </a:prstGeom>
          <a:solidFill>
            <a:srgbClr val="E5E5E5"/>
          </a:solidFill>
        </p:spPr>
        <p:txBody>
          <a:bodyPr/>
          <a:lstStyle>
            <a:lvl1pPr marL="0" indent="0">
              <a:buNone/>
              <a:defRPr/>
            </a:lvl1pPr>
          </a:lstStyle>
          <a:p>
            <a:pPr lvl="0"/>
            <a:r>
              <a:rPr lang="en-US"/>
              <a:t> </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fault page">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CHAPTER TITLE</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10" name="yoda.jpg"/>
          <p:cNvSpPr>
            <a:spLocks noGrp="1"/>
          </p:cNvSpPr>
          <p:nvPr>
            <p:ph type="pic" sz="quarter" idx="16" hasCustomPrompt="1"/>
          </p:nvPr>
        </p:nvSpPr>
        <p:spPr>
          <a:xfrm>
            <a:off x="17228363" y="2541600"/>
            <a:ext cx="5331600" cy="5828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1" name="Subtitle"/>
          <p:cNvSpPr>
            <a:spLocks noGrp="1"/>
          </p:cNvSpPr>
          <p:nvPr>
            <p:ph type="body" sz="quarter" idx="21" hasCustomPrompt="1"/>
          </p:nvPr>
        </p:nvSpPr>
        <p:spPr>
          <a:xfrm>
            <a:off x="1750045" y="2541599"/>
            <a:ext cx="12387153" cy="7663636"/>
          </a:xfrm>
          <a:prstGeom prst="rect">
            <a:avLst/>
          </a:prstGeom>
        </p:spPr>
        <p:txBody>
          <a:bodyPr wrap="square" anchor="t"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36" baseline="0">
                <a:solidFill>
                  <a:schemeClr val="bg1"/>
                </a:solidFill>
                <a:latin typeface="Arial" charset="0"/>
                <a:ea typeface="Arial" charset="0"/>
                <a:cs typeface="Arial" charset="0"/>
              </a:defRPr>
            </a:lvl1pPr>
          </a:lstStyle>
          <a:p>
            <a:pPr algn="l"/>
            <a:r>
              <a:rPr lang="en-US" sz="3600" b="0" i="0">
                <a:solidFill>
                  <a:srgbClr val="141414"/>
                </a:solidFill>
                <a:latin typeface="Arial" charset="0"/>
                <a:ea typeface="Arial" charset="0"/>
                <a:cs typeface="Arial" charset="0"/>
              </a:rPr>
              <a:t>Well, the Force is what gives a Jedi his power. It's an energy field created by all living things. It surrounds us and penetrates us. It binds the galaxy together. Now, let's see if we can't figure out what you are, my little friend. And where you come from. </a:t>
            </a:r>
          </a:p>
          <a:p>
            <a:pPr algn="l"/>
            <a:endParaRPr lang="en-US" sz="3600" b="0" i="0">
              <a:solidFill>
                <a:srgbClr val="141414"/>
              </a:solidFill>
              <a:latin typeface="Arial" charset="0"/>
              <a:ea typeface="Arial" charset="0"/>
              <a:cs typeface="Arial" charset="0"/>
            </a:endParaRPr>
          </a:p>
          <a:p>
            <a:pPr algn="l"/>
            <a:r>
              <a:rPr lang="en-US" sz="4800" b="1" i="0">
                <a:solidFill>
                  <a:srgbClr val="141414"/>
                </a:solidFill>
                <a:latin typeface="Arial" charset="0"/>
                <a:ea typeface="Arial" charset="0"/>
                <a:cs typeface="Arial" charset="0"/>
              </a:rPr>
              <a:t>I saw part of the message he was... I seem to have found it. </a:t>
            </a:r>
          </a:p>
          <a:p>
            <a:pPr algn="l"/>
            <a:endParaRPr lang="en-US" sz="3600" b="0" i="0">
              <a:solidFill>
                <a:srgbClr val="141414"/>
              </a:solidFill>
              <a:latin typeface="Arial" charset="0"/>
              <a:ea typeface="Arial" charset="0"/>
              <a:cs typeface="Arial" charset="0"/>
            </a:endParaRPr>
          </a:p>
          <a:p>
            <a:pPr algn="l"/>
            <a:r>
              <a:rPr lang="en-US" sz="3600" b="0" i="0">
                <a:solidFill>
                  <a:srgbClr val="141414"/>
                </a:solidFill>
                <a:latin typeface="Arial" charset="0"/>
                <a:ea typeface="Arial" charset="0"/>
                <a:cs typeface="Arial" charset="0"/>
              </a:rPr>
              <a:t>So was I, if you'll remember. He is too old. Yes, too old to begin the training. But I've learned so much. Will he finished what he begins? I won't fail you - I'm not afraid. Oh, you will be. You will be.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aveBehind_Grey Box Text with Supporting Text">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SOME HEADER HERE</a:t>
            </a:r>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9" name="Rectangle"/>
          <p:cNvSpPr>
            <a:spLocks noGrp="1"/>
          </p:cNvSpPr>
          <p:nvPr>
            <p:ph type="body" sz="quarter" idx="24" hasCustomPrompt="1"/>
          </p:nvPr>
        </p:nvSpPr>
        <p:spPr>
          <a:xfrm>
            <a:off x="1855190" y="3040957"/>
            <a:ext cx="6591600" cy="7689600"/>
          </a:xfrm>
          <a:prstGeom prst="roundRect">
            <a:avLst>
              <a:gd name="adj" fmla="val 0"/>
            </a:avLst>
          </a:prstGeom>
          <a:solidFill>
            <a:srgbClr val="E5E5E5"/>
          </a:solidFill>
          <a:ln w="12700">
            <a:noFill/>
          </a:ln>
        </p:spPr>
        <p:txBody>
          <a:bodyPr lIns="720000" tIns="720000" rIns="720000" bIns="720000" anchor="t">
            <a:noAutofit/>
          </a:bodyPr>
          <a:lstStyle>
            <a:lvl1pPr marL="0" indent="0" algn="l" defTabSz="825500">
              <a:spcBef>
                <a:spcPts val="0"/>
              </a:spcBef>
              <a:buSzTx/>
              <a:buNone/>
              <a:defRPr sz="4800" b="0" i="0" spc="-24" baseline="0">
                <a:solidFill>
                  <a:schemeClr val="accent2">
                    <a:hueOff val="-11349316"/>
                    <a:satOff val="-100000"/>
                    <a:lumOff val="-34701"/>
                  </a:schemeClr>
                </a:solidFill>
                <a:latin typeface="Arial" charset="0"/>
                <a:ea typeface="Arial" charset="0"/>
                <a:cs typeface="Arial" charset="0"/>
              </a:defRPr>
            </a:lvl1pPr>
          </a:lstStyle>
          <a:p>
            <a:pPr algn="l"/>
            <a:r>
              <a:rPr lang="en-US" sz="4800" b="1" i="0">
                <a:solidFill>
                  <a:srgbClr val="141414"/>
                </a:solidFill>
                <a:latin typeface="Arial" charset="0"/>
                <a:ea typeface="Arial" charset="0"/>
                <a:cs typeface="Arial" charset="0"/>
              </a:rPr>
              <a:t>“A person who never made a mistake never tried anything new.” </a:t>
            </a:r>
          </a:p>
          <a:p>
            <a:pPr algn="l"/>
            <a:endParaRPr lang="en-US" sz="3600" b="0" i="0">
              <a:solidFill>
                <a:srgbClr val="141414"/>
              </a:solidFill>
              <a:latin typeface="Arial" charset="0"/>
              <a:ea typeface="Arial" charset="0"/>
              <a:cs typeface="Arial" charset="0"/>
            </a:endParaRPr>
          </a:p>
          <a:p>
            <a:pPr algn="l"/>
            <a:r>
              <a:rPr lang="en-US" sz="3600" b="0" i="0">
                <a:solidFill>
                  <a:srgbClr val="141414"/>
                </a:solidFill>
                <a:latin typeface="Arial" charset="0"/>
                <a:ea typeface="Arial" charset="0"/>
                <a:cs typeface="Arial" charset="0"/>
              </a:rPr>
              <a:t>Albert Einstein’s quote above points to the issue we all face when learning.</a:t>
            </a:r>
          </a:p>
        </p:txBody>
      </p:sp>
      <p:sp>
        <p:nvSpPr>
          <p:cNvPr id="11" name="Subtitle"/>
          <p:cNvSpPr>
            <a:spLocks noGrp="1"/>
          </p:cNvSpPr>
          <p:nvPr>
            <p:ph type="body" sz="quarter" idx="21" hasCustomPrompt="1"/>
          </p:nvPr>
        </p:nvSpPr>
        <p:spPr>
          <a:xfrm>
            <a:off x="9022854" y="3607937"/>
            <a:ext cx="13537109" cy="6555641"/>
          </a:xfrm>
          <a:prstGeom prst="rect">
            <a:avLst/>
          </a:prstGeom>
        </p:spPr>
        <p:txBody>
          <a:bodyPr wrap="square" anchor="t"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36" baseline="0">
                <a:solidFill>
                  <a:schemeClr val="bg1"/>
                </a:solidFill>
                <a:latin typeface="Helvetica" charset="0"/>
                <a:ea typeface="Helvetica" charset="0"/>
                <a:cs typeface="Helvetica" charset="0"/>
              </a:defRPr>
            </a:lvl1pPr>
          </a:lstStyle>
          <a:p>
            <a:pPr algn="l"/>
            <a:r>
              <a:rPr lang="en-US" sz="3600" b="0" i="0">
                <a:solidFill>
                  <a:srgbClr val="141414"/>
                </a:solidFill>
                <a:latin typeface="Arial" charset="0"/>
                <a:ea typeface="Arial" charset="0"/>
                <a:cs typeface="Arial" charset="0"/>
              </a:rPr>
              <a:t>Well, the Force is what gives a Jedi his power. It's an energy field created by all living things. It surrounds us and penetrates us. It binds the galaxy together. Now, let's see if we can't figure out what you are, my little friend. And where you come from. </a:t>
            </a:r>
          </a:p>
          <a:p>
            <a:pPr algn="l"/>
            <a:endParaRPr lang="en-US" sz="3600" b="0" i="0">
              <a:solidFill>
                <a:srgbClr val="141414"/>
              </a:solidFill>
              <a:latin typeface="Arial" charset="0"/>
              <a:ea typeface="Arial" charset="0"/>
              <a:cs typeface="Arial" charset="0"/>
            </a:endParaRPr>
          </a:p>
          <a:p>
            <a:pPr algn="l"/>
            <a:r>
              <a:rPr lang="en-US" sz="4800" b="1" i="0">
                <a:solidFill>
                  <a:srgbClr val="141414"/>
                </a:solidFill>
                <a:latin typeface="Arial" charset="0"/>
                <a:ea typeface="Arial" charset="0"/>
                <a:cs typeface="Arial" charset="0"/>
              </a:rPr>
              <a:t>I saw part of the message he was... I seem to have found it. </a:t>
            </a:r>
          </a:p>
          <a:p>
            <a:pPr algn="l"/>
            <a:endParaRPr lang="en-US" sz="3600" b="0" i="0">
              <a:solidFill>
                <a:srgbClr val="141414"/>
              </a:solidFill>
              <a:latin typeface="Arial" charset="0"/>
              <a:ea typeface="Arial" charset="0"/>
              <a:cs typeface="Arial" charset="0"/>
            </a:endParaRPr>
          </a:p>
          <a:p>
            <a:pPr algn="l"/>
            <a:r>
              <a:rPr lang="en-US" sz="3600" b="0" i="0">
                <a:solidFill>
                  <a:srgbClr val="141414"/>
                </a:solidFill>
                <a:latin typeface="Arial" charset="0"/>
                <a:ea typeface="Arial" charset="0"/>
                <a:cs typeface="Arial" charset="0"/>
              </a:rPr>
              <a:t>So was I, if you'll remember. He is too old. Yes, too old to begin the training. But I've learned so much. Will he finished what he begins? I won't fail you - I'm not afraid. Oh, you will be. You will be.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eaveBehind_3 Grey Box Areas">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SOME HEADER HERE</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20" name="Slide Number Placeholder 5"/>
          <p:cNvSpPr>
            <a:spLocks noGrp="1"/>
          </p:cNvSpPr>
          <p:nvPr>
            <p:ph type="sldNum" sz="quarter" idx="4"/>
          </p:nvPr>
        </p:nvSpPr>
        <p:spPr>
          <a:xfrm>
            <a:off x="144360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9" name="Rectangle"/>
          <p:cNvSpPr>
            <a:spLocks noGrp="1"/>
          </p:cNvSpPr>
          <p:nvPr>
            <p:ph type="body" sz="quarter" idx="24" hasCustomPrompt="1"/>
          </p:nvPr>
        </p:nvSpPr>
        <p:spPr>
          <a:xfrm>
            <a:off x="1855190" y="3040957"/>
            <a:ext cx="6591600" cy="7689600"/>
          </a:xfrm>
          <a:prstGeom prst="roundRect">
            <a:avLst>
              <a:gd name="adj" fmla="val 0"/>
            </a:avLst>
          </a:prstGeom>
          <a:solidFill>
            <a:srgbClr val="E5E5E5"/>
          </a:solidFill>
          <a:ln w="12700">
            <a:noFill/>
          </a:ln>
        </p:spPr>
        <p:txBody>
          <a:bodyPr lIns="720000" tIns="720000" rIns="720000" bIns="720000" anchor="t">
            <a:noAutofit/>
          </a:bodyPr>
          <a:lstStyle>
            <a:lvl1pPr marL="0" indent="0" algn="l" defTabSz="825500">
              <a:spcBef>
                <a:spcPts val="0"/>
              </a:spcBef>
              <a:buSzTx/>
              <a:buNone/>
              <a:defRPr sz="6000" b="0" i="0" spc="-24" baseline="0">
                <a:solidFill>
                  <a:schemeClr val="accent2">
                    <a:hueOff val="-11349316"/>
                    <a:satOff val="-100000"/>
                    <a:lumOff val="-34701"/>
                  </a:schemeClr>
                </a:solidFill>
                <a:latin typeface="Arial" charset="0"/>
                <a:ea typeface="Arial" charset="0"/>
                <a:cs typeface="Arial" charset="0"/>
              </a:defRPr>
            </a:lvl1pPr>
          </a:lstStyle>
          <a:p>
            <a:pPr algn="l"/>
            <a:r>
              <a:rPr lang="en-US" sz="6000" b="1" i="0">
                <a:solidFill>
                  <a:srgbClr val="141414"/>
                </a:solidFill>
                <a:latin typeface="Arial" charset="0"/>
                <a:ea typeface="Arial" charset="0"/>
                <a:cs typeface="Arial" charset="0"/>
              </a:rPr>
              <a:t>Talking </a:t>
            </a:r>
          </a:p>
          <a:p>
            <a:pPr algn="l"/>
            <a:r>
              <a:rPr lang="en-US" sz="6000" b="1" i="0">
                <a:solidFill>
                  <a:srgbClr val="141414"/>
                </a:solidFill>
                <a:latin typeface="Arial" charset="0"/>
                <a:ea typeface="Arial" charset="0"/>
                <a:cs typeface="Arial" charset="0"/>
              </a:rPr>
              <a:t>Point</a:t>
            </a:r>
          </a:p>
          <a:p>
            <a:pPr algn="l"/>
            <a:endParaRPr lang="en-US" sz="3600" b="0" i="0">
              <a:solidFill>
                <a:srgbClr val="141414"/>
              </a:solidFill>
              <a:latin typeface="Arial" charset="0"/>
              <a:ea typeface="Arial" charset="0"/>
              <a:cs typeface="Arial" charset="0"/>
            </a:endParaRPr>
          </a:p>
          <a:p>
            <a:pPr algn="l"/>
            <a:r>
              <a:rPr lang="en-US" sz="3600" b="0" i="0">
                <a:solidFill>
                  <a:srgbClr val="141414"/>
                </a:solidFill>
                <a:latin typeface="Arial" charset="0"/>
                <a:ea typeface="Arial" charset="0"/>
                <a:cs typeface="Arial" charset="0"/>
              </a:rPr>
              <a:t>Well, the Force is what gives a Jedi his power. It's an energy field created by all living things. It surrounds us and penetrates us. It binds the galaxy together.</a:t>
            </a:r>
          </a:p>
        </p:txBody>
      </p:sp>
      <p:sp>
        <p:nvSpPr>
          <p:cNvPr id="10" name="Rectangle"/>
          <p:cNvSpPr>
            <a:spLocks noGrp="1"/>
          </p:cNvSpPr>
          <p:nvPr>
            <p:ph type="body" sz="quarter" idx="25" hasCustomPrompt="1"/>
          </p:nvPr>
        </p:nvSpPr>
        <p:spPr>
          <a:xfrm>
            <a:off x="8911974" y="3040957"/>
            <a:ext cx="6591600" cy="7689600"/>
          </a:xfrm>
          <a:prstGeom prst="roundRect">
            <a:avLst>
              <a:gd name="adj" fmla="val 0"/>
            </a:avLst>
          </a:prstGeom>
          <a:solidFill>
            <a:srgbClr val="E5E5E5"/>
          </a:solidFill>
          <a:ln w="12700">
            <a:noFill/>
          </a:ln>
        </p:spPr>
        <p:txBody>
          <a:bodyPr lIns="720000" tIns="720000" rIns="720000" bIns="720000" anchor="t">
            <a:noAutofit/>
          </a:bodyPr>
          <a:lstStyle>
            <a:lvl1pPr marL="0" indent="0" algn="l" defTabSz="825500">
              <a:spcBef>
                <a:spcPts val="0"/>
              </a:spcBef>
              <a:buSzTx/>
              <a:buNone/>
              <a:defRPr sz="6000" b="0" i="0" spc="-24" baseline="0">
                <a:solidFill>
                  <a:schemeClr val="accent2">
                    <a:hueOff val="-11349316"/>
                    <a:satOff val="-100000"/>
                    <a:lumOff val="-34701"/>
                  </a:schemeClr>
                </a:solidFill>
                <a:latin typeface="Arial" charset="0"/>
                <a:ea typeface="Arial" charset="0"/>
                <a:cs typeface="Arial" charset="0"/>
              </a:defRPr>
            </a:lvl1pPr>
          </a:lstStyle>
          <a:p>
            <a:pPr algn="l"/>
            <a:r>
              <a:rPr lang="en-US" sz="6000" b="1" i="0">
                <a:solidFill>
                  <a:srgbClr val="141414"/>
                </a:solidFill>
                <a:latin typeface="Arial" charset="0"/>
                <a:ea typeface="Arial" charset="0"/>
                <a:cs typeface="Arial" charset="0"/>
              </a:rPr>
              <a:t>Talking </a:t>
            </a:r>
          </a:p>
          <a:p>
            <a:pPr algn="l"/>
            <a:r>
              <a:rPr lang="en-US" sz="6000" b="1" i="0">
                <a:solidFill>
                  <a:srgbClr val="141414"/>
                </a:solidFill>
                <a:latin typeface="Arial" charset="0"/>
                <a:ea typeface="Arial" charset="0"/>
                <a:cs typeface="Arial" charset="0"/>
              </a:rPr>
              <a:t>Point</a:t>
            </a:r>
          </a:p>
          <a:p>
            <a:pPr algn="l"/>
            <a:endParaRPr lang="en-US" sz="3600" b="0" i="0">
              <a:solidFill>
                <a:srgbClr val="141414"/>
              </a:solidFill>
              <a:latin typeface="Arial" charset="0"/>
              <a:ea typeface="Arial" charset="0"/>
              <a:cs typeface="Arial" charset="0"/>
            </a:endParaRPr>
          </a:p>
          <a:p>
            <a:pPr algn="l"/>
            <a:r>
              <a:rPr lang="en-US" sz="3600" b="0" i="0">
                <a:solidFill>
                  <a:srgbClr val="141414"/>
                </a:solidFill>
                <a:latin typeface="Arial" charset="0"/>
                <a:ea typeface="Arial" charset="0"/>
                <a:cs typeface="Arial" charset="0"/>
              </a:rPr>
              <a:t>Well, the Force is what gives a Jedi his power. It's an energy field created by all living things. It surrounds us and penetrates us. It binds the galaxy together.</a:t>
            </a:r>
          </a:p>
        </p:txBody>
      </p:sp>
      <p:sp>
        <p:nvSpPr>
          <p:cNvPr id="11" name="Rectangle"/>
          <p:cNvSpPr>
            <a:spLocks noGrp="1"/>
          </p:cNvSpPr>
          <p:nvPr>
            <p:ph type="body" sz="quarter" idx="26" hasCustomPrompt="1"/>
          </p:nvPr>
        </p:nvSpPr>
        <p:spPr>
          <a:xfrm>
            <a:off x="15968758" y="3040957"/>
            <a:ext cx="6591600" cy="7689600"/>
          </a:xfrm>
          <a:prstGeom prst="roundRect">
            <a:avLst>
              <a:gd name="adj" fmla="val 0"/>
            </a:avLst>
          </a:prstGeom>
          <a:solidFill>
            <a:srgbClr val="E5E5E5"/>
          </a:solidFill>
          <a:ln w="12700">
            <a:noFill/>
          </a:ln>
        </p:spPr>
        <p:txBody>
          <a:bodyPr lIns="720000" tIns="720000" rIns="720000" bIns="720000" anchor="t">
            <a:noAutofit/>
          </a:bodyPr>
          <a:lstStyle>
            <a:lvl1pPr marL="0" indent="0" algn="l" defTabSz="825500">
              <a:spcBef>
                <a:spcPts val="0"/>
              </a:spcBef>
              <a:buSzTx/>
              <a:buNone/>
              <a:defRPr sz="6000" b="0" i="0" spc="-24" baseline="0">
                <a:solidFill>
                  <a:schemeClr val="accent2">
                    <a:hueOff val="-11349316"/>
                    <a:satOff val="-100000"/>
                    <a:lumOff val="-34701"/>
                  </a:schemeClr>
                </a:solidFill>
                <a:latin typeface="Arial" charset="0"/>
                <a:ea typeface="Arial" charset="0"/>
                <a:cs typeface="Arial" charset="0"/>
              </a:defRPr>
            </a:lvl1pPr>
          </a:lstStyle>
          <a:p>
            <a:pPr algn="l"/>
            <a:r>
              <a:rPr lang="en-US" sz="6000" b="1" i="0">
                <a:solidFill>
                  <a:srgbClr val="141414"/>
                </a:solidFill>
                <a:latin typeface="Arial" charset="0"/>
                <a:ea typeface="Arial" charset="0"/>
                <a:cs typeface="Arial" charset="0"/>
              </a:rPr>
              <a:t>Talking </a:t>
            </a:r>
          </a:p>
          <a:p>
            <a:pPr algn="l"/>
            <a:r>
              <a:rPr lang="en-US" sz="6000" b="1" i="0">
                <a:solidFill>
                  <a:srgbClr val="141414"/>
                </a:solidFill>
                <a:latin typeface="Arial" charset="0"/>
                <a:ea typeface="Arial" charset="0"/>
                <a:cs typeface="Arial" charset="0"/>
              </a:rPr>
              <a:t>Point</a:t>
            </a:r>
          </a:p>
          <a:p>
            <a:pPr algn="l"/>
            <a:endParaRPr lang="en-US" sz="3600" b="0" i="0">
              <a:solidFill>
                <a:srgbClr val="141414"/>
              </a:solidFill>
              <a:latin typeface="Arial" charset="0"/>
              <a:ea typeface="Arial" charset="0"/>
              <a:cs typeface="Arial" charset="0"/>
            </a:endParaRPr>
          </a:p>
          <a:p>
            <a:pPr algn="l"/>
            <a:r>
              <a:rPr lang="en-US" sz="3600" b="0" i="0">
                <a:solidFill>
                  <a:srgbClr val="141414"/>
                </a:solidFill>
                <a:latin typeface="Arial" charset="0"/>
                <a:ea typeface="Arial" charset="0"/>
                <a:cs typeface="Arial" charset="0"/>
              </a:rPr>
              <a:t>Well, the Force is what gives a Jedi his power. It's an energy field created by all living things. It surrounds us and penetrates us. It binds the galaxy together.</a:t>
            </a:r>
          </a:p>
        </p:txBody>
      </p:sp>
      <p:grpSp>
        <p:nvGrpSpPr>
          <p:cNvPr id="12" name="Group 11"/>
          <p:cNvGrpSpPr/>
          <p:nvPr userDrawn="1"/>
        </p:nvGrpSpPr>
        <p:grpSpPr>
          <a:xfrm>
            <a:off x="8856000" y="12042000"/>
            <a:ext cx="5646902" cy="533400"/>
            <a:chOff x="16630538" y="12039600"/>
            <a:chExt cx="5646902" cy="533400"/>
          </a:xfrm>
        </p:grpSpPr>
        <p:sp>
          <p:nvSpPr>
            <p:cNvPr id="14"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ecommendati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822448" y="4518000"/>
            <a:ext cx="20739600" cy="59544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p:cNvSpPr>
            <a:spLocks noGrp="1"/>
          </p:cNvSpPr>
          <p:nvPr>
            <p:ph type="body" sz="quarter" idx="28" hasCustomPrompt="1"/>
          </p:nvPr>
        </p:nvSpPr>
        <p:spPr>
          <a:xfrm>
            <a:off x="12205589" y="3715200"/>
            <a:ext cx="5112000" cy="7689600"/>
          </a:xfrm>
          <a:prstGeom prst="roundRect">
            <a:avLst>
              <a:gd name="adj" fmla="val 0"/>
            </a:avLst>
          </a:prstGeom>
          <a:solidFill>
            <a:schemeClr val="bg1"/>
          </a:solidFill>
          <a:ln w="25400">
            <a:solidFill>
              <a:srgbClr val="FF7626"/>
            </a:solidFill>
          </a:ln>
        </p:spPr>
        <p:txBody>
          <a:bodyPr lIns="720000" tIns="720000" rIns="720000" bIns="720000" anchor="t">
            <a:noAutofit/>
          </a:bodyPr>
          <a:lstStyle>
            <a:lvl1pPr marL="0" indent="0" algn="l" defTabSz="825500">
              <a:spcBef>
                <a:spcPts val="0"/>
              </a:spcBef>
              <a:buSzTx/>
              <a:buNone/>
              <a:defRPr sz="3600" b="0" i="0" spc="-24" baseline="0">
                <a:solidFill>
                  <a:schemeClr val="accent2">
                    <a:hueOff val="-11349316"/>
                    <a:satOff val="-100000"/>
                    <a:lumOff val="-34701"/>
                  </a:schemeClr>
                </a:solidFill>
                <a:latin typeface="Helvetica" charset="0"/>
                <a:ea typeface="Helvetica" charset="0"/>
                <a:cs typeface="Helvetica" charset="0"/>
              </a:defRPr>
            </a:lvl1pPr>
          </a:lstStyle>
          <a:p>
            <a:r>
              <a:rPr lang="en-US">
                <a:solidFill>
                  <a:srgbClr val="141414"/>
                </a:solidFill>
                <a:effectLst/>
                <a:latin typeface="Helvetica" charset="0"/>
              </a:rPr>
              <a:t> </a:t>
            </a:r>
          </a:p>
        </p:txBody>
      </p:sp>
      <p:sp>
        <p:nvSpPr>
          <p:cNvPr id="10" name="Slide Number Placeholder 5"/>
          <p:cNvSpPr>
            <a:spLocks noGrp="1"/>
          </p:cNvSpPr>
          <p:nvPr>
            <p:ph type="sldNum" sz="quarter" idx="4"/>
          </p:nvPr>
        </p:nvSpPr>
        <p:spPr>
          <a:xfrm>
            <a:off x="144360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729557"/>
            <a:ext cx="20737513" cy="1200329"/>
          </a:xfrm>
          <a:prstGeom prst="rect">
            <a:avLst/>
          </a:prstGeom>
        </p:spPr>
        <p:txBody>
          <a:bodyPr anchor="ctr">
            <a:noAutofit/>
          </a:bodyPr>
          <a:lstStyle>
            <a:lvl1pPr algn="ctr">
              <a:defRPr sz="8000" b="1" i="0" spc="-150">
                <a:solidFill>
                  <a:srgbClr val="141414"/>
                </a:solidFill>
                <a:latin typeface="Arial" charset="0"/>
                <a:ea typeface="Arial" charset="0"/>
                <a:cs typeface="Arial" charset="0"/>
              </a:defRPr>
            </a:lvl1pPr>
          </a:lstStyle>
          <a:p>
            <a:r>
              <a:rPr lang="en-US"/>
              <a:t>Recommendation</a:t>
            </a:r>
          </a:p>
        </p:txBody>
      </p:sp>
      <p:sp>
        <p:nvSpPr>
          <p:cNvPr id="11" name="Subtitle"/>
          <p:cNvSpPr>
            <a:spLocks noGrp="1"/>
          </p:cNvSpPr>
          <p:nvPr>
            <p:ph type="body" sz="quarter" idx="21" hasCustomPrompt="1"/>
          </p:nvPr>
        </p:nvSpPr>
        <p:spPr>
          <a:xfrm>
            <a:off x="2459670" y="7617150"/>
            <a:ext cx="3556800" cy="236988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pPr algn="ctr"/>
            <a:r>
              <a:rPr lang="en-US" b="1">
                <a:latin typeface="Arial" charset="0"/>
                <a:ea typeface="Arial" charset="0"/>
                <a:cs typeface="Arial" charset="0"/>
              </a:rPr>
              <a:t>Headline 3</a:t>
            </a:r>
          </a:p>
          <a:p>
            <a:pPr algn="ctr"/>
            <a:r>
              <a:rPr lang="en-US" sz="2800">
                <a:latin typeface="Arial" charset="0"/>
                <a:ea typeface="Arial" charset="0"/>
                <a:cs typeface="Arial" charset="0"/>
              </a:rPr>
              <a:t>Well, the Force is what gives a Jedi his power. It's an energy field created.</a:t>
            </a:r>
          </a:p>
        </p:txBody>
      </p:sp>
      <p:sp>
        <p:nvSpPr>
          <p:cNvPr id="12" name="yoda.jpg"/>
          <p:cNvSpPr>
            <a:spLocks noGrp="1"/>
          </p:cNvSpPr>
          <p:nvPr>
            <p:ph type="pic" sz="quarter" idx="16" hasCustomPrompt="1"/>
          </p:nvPr>
        </p:nvSpPr>
        <p:spPr>
          <a:xfrm>
            <a:off x="3278601" y="5256000"/>
            <a:ext cx="2271600" cy="1904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3" name="Subtitle"/>
          <p:cNvSpPr>
            <a:spLocks noGrp="1"/>
          </p:cNvSpPr>
          <p:nvPr>
            <p:ph type="body" sz="quarter" idx="22" hasCustomPrompt="1"/>
          </p:nvPr>
        </p:nvSpPr>
        <p:spPr>
          <a:xfrm>
            <a:off x="18262523" y="7560000"/>
            <a:ext cx="3556800" cy="236988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pPr algn="ctr"/>
            <a:r>
              <a:rPr lang="en-US" b="1">
                <a:latin typeface="Arial" charset="0"/>
                <a:ea typeface="Arial" charset="0"/>
                <a:cs typeface="Arial" charset="0"/>
              </a:rPr>
              <a:t>Headline 3</a:t>
            </a:r>
          </a:p>
          <a:p>
            <a:pPr algn="ctr"/>
            <a:r>
              <a:rPr lang="en-US" sz="2800">
                <a:latin typeface="Arial" charset="0"/>
                <a:ea typeface="Arial" charset="0"/>
                <a:cs typeface="Arial" charset="0"/>
              </a:rPr>
              <a:t>Well, the Force is what gives a Jedi his power. It's an energy field created.</a:t>
            </a:r>
          </a:p>
        </p:txBody>
      </p:sp>
      <p:sp>
        <p:nvSpPr>
          <p:cNvPr id="14" name="yoda.jpg"/>
          <p:cNvSpPr>
            <a:spLocks noGrp="1"/>
          </p:cNvSpPr>
          <p:nvPr>
            <p:ph type="pic" sz="quarter" idx="23" hasCustomPrompt="1"/>
          </p:nvPr>
        </p:nvSpPr>
        <p:spPr>
          <a:xfrm>
            <a:off x="18836718" y="5256000"/>
            <a:ext cx="2271600" cy="1904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5" name="Line"/>
          <p:cNvSpPr/>
          <p:nvPr userDrawn="1"/>
        </p:nvSpPr>
        <p:spPr>
          <a:xfrm>
            <a:off x="7007420" y="4518000"/>
            <a:ext cx="1" cy="5954400"/>
          </a:xfrm>
          <a:prstGeom prst="line">
            <a:avLst/>
          </a:prstGeom>
          <a:ln w="63500">
            <a:solidFill>
              <a:schemeClr val="bg1"/>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ubtitle"/>
          <p:cNvSpPr>
            <a:spLocks noGrp="1"/>
          </p:cNvSpPr>
          <p:nvPr>
            <p:ph type="body" sz="quarter" idx="24" hasCustomPrompt="1"/>
          </p:nvPr>
        </p:nvSpPr>
        <p:spPr>
          <a:xfrm>
            <a:off x="7727288" y="7560000"/>
            <a:ext cx="3556800" cy="236988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pPr algn="ctr"/>
            <a:r>
              <a:rPr lang="en-US" b="1">
                <a:latin typeface="Arial" charset="0"/>
                <a:ea typeface="Arial" charset="0"/>
                <a:cs typeface="Arial" charset="0"/>
              </a:rPr>
              <a:t>Headline 3</a:t>
            </a:r>
          </a:p>
          <a:p>
            <a:pPr algn="ctr"/>
            <a:r>
              <a:rPr lang="en-US" sz="2800">
                <a:latin typeface="Arial" charset="0"/>
                <a:ea typeface="Arial" charset="0"/>
                <a:cs typeface="Arial" charset="0"/>
              </a:rPr>
              <a:t>Well, the Force is what gives a Jedi his power. It's an energy field created.</a:t>
            </a:r>
          </a:p>
        </p:txBody>
      </p:sp>
      <p:sp>
        <p:nvSpPr>
          <p:cNvPr id="17" name="yoda.jpg"/>
          <p:cNvSpPr>
            <a:spLocks noGrp="1"/>
          </p:cNvSpPr>
          <p:nvPr>
            <p:ph type="pic" sz="quarter" idx="25" hasCustomPrompt="1"/>
          </p:nvPr>
        </p:nvSpPr>
        <p:spPr>
          <a:xfrm>
            <a:off x="8464640" y="5256000"/>
            <a:ext cx="2271600" cy="1904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8" name="Line"/>
          <p:cNvSpPr/>
          <p:nvPr userDrawn="1"/>
        </p:nvSpPr>
        <p:spPr>
          <a:xfrm>
            <a:off x="17424000" y="4518000"/>
            <a:ext cx="1" cy="5954400"/>
          </a:xfrm>
          <a:prstGeom prst="line">
            <a:avLst/>
          </a:prstGeom>
          <a:ln w="127000">
            <a:solidFill>
              <a:srgbClr val="CCCCCC"/>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Line"/>
          <p:cNvSpPr/>
          <p:nvPr userDrawn="1"/>
        </p:nvSpPr>
        <p:spPr>
          <a:xfrm>
            <a:off x="12153600" y="4518000"/>
            <a:ext cx="1" cy="5954400"/>
          </a:xfrm>
          <a:prstGeom prst="line">
            <a:avLst/>
          </a:prstGeom>
          <a:ln w="127000">
            <a:solidFill>
              <a:srgbClr val="CCCCCC"/>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ubtitle"/>
          <p:cNvSpPr>
            <a:spLocks noGrp="1"/>
          </p:cNvSpPr>
          <p:nvPr>
            <p:ph type="body" sz="quarter" idx="26" hasCustomPrompt="1"/>
          </p:nvPr>
        </p:nvSpPr>
        <p:spPr>
          <a:xfrm>
            <a:off x="12994906" y="7560000"/>
            <a:ext cx="3556800" cy="2369880"/>
          </a:xfrm>
          <a:prstGeom prst="rect">
            <a:avLst/>
          </a:prstGeom>
        </p:spPr>
        <p:txBody>
          <a:bodyPr anchor="t"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3600" b="0" i="0" spc="-150" baseline="0">
                <a:solidFill>
                  <a:srgbClr val="141414"/>
                </a:solidFill>
                <a:latin typeface="Arial" charset="0"/>
                <a:ea typeface="Arial" charset="0"/>
                <a:cs typeface="Arial" charset="0"/>
              </a:defRPr>
            </a:lvl1pPr>
          </a:lstStyle>
          <a:p>
            <a:pPr algn="ctr"/>
            <a:r>
              <a:rPr lang="en-US" b="1">
                <a:latin typeface="Arial" charset="0"/>
                <a:ea typeface="Arial" charset="0"/>
                <a:cs typeface="Arial" charset="0"/>
              </a:rPr>
              <a:t>Headline 3</a:t>
            </a:r>
          </a:p>
          <a:p>
            <a:pPr algn="ctr"/>
            <a:r>
              <a:rPr lang="en-US" sz="2800">
                <a:latin typeface="Arial" charset="0"/>
                <a:ea typeface="Arial" charset="0"/>
                <a:cs typeface="Arial" charset="0"/>
              </a:rPr>
              <a:t>Well, the Force is what gives a Jedi his power. It's an energy field created.</a:t>
            </a:r>
          </a:p>
        </p:txBody>
      </p:sp>
      <p:sp>
        <p:nvSpPr>
          <p:cNvPr id="21" name="yoda.jpg"/>
          <p:cNvSpPr>
            <a:spLocks noGrp="1"/>
          </p:cNvSpPr>
          <p:nvPr>
            <p:ph type="pic" sz="quarter" idx="27" hasCustomPrompt="1"/>
          </p:nvPr>
        </p:nvSpPr>
        <p:spPr>
          <a:xfrm>
            <a:off x="13650679" y="5256000"/>
            <a:ext cx="2271600" cy="19044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5" name="Line"/>
          <p:cNvSpPr/>
          <p:nvPr userDrawn="1"/>
        </p:nvSpPr>
        <p:spPr>
          <a:xfrm>
            <a:off x="12047189" y="4518000"/>
            <a:ext cx="1" cy="5954400"/>
          </a:xfrm>
          <a:prstGeom prst="line">
            <a:avLst/>
          </a:prstGeom>
          <a:ln w="63500">
            <a:solidFill>
              <a:schemeClr val="bg1"/>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Line"/>
          <p:cNvSpPr/>
          <p:nvPr userDrawn="1"/>
        </p:nvSpPr>
        <p:spPr>
          <a:xfrm>
            <a:off x="17519797" y="4518000"/>
            <a:ext cx="1" cy="5954400"/>
          </a:xfrm>
          <a:prstGeom prst="line">
            <a:avLst/>
          </a:prstGeom>
          <a:ln w="63500">
            <a:solidFill>
              <a:schemeClr val="bg1"/>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 name="Rectangle"/>
          <p:cNvSpPr>
            <a:spLocks noGrp="1"/>
          </p:cNvSpPr>
          <p:nvPr>
            <p:ph type="body" sz="quarter" idx="30" hasCustomPrompt="1"/>
          </p:nvPr>
        </p:nvSpPr>
        <p:spPr>
          <a:xfrm rot="2700000">
            <a:off x="15119035" y="4177650"/>
            <a:ext cx="2851371" cy="654364"/>
          </a:xfrm>
          <a:prstGeom prst="trapezoid">
            <a:avLst>
              <a:gd name="adj" fmla="val 97050"/>
            </a:avLst>
          </a:prstGeom>
          <a:solidFill>
            <a:srgbClr val="FF7626"/>
          </a:solidFill>
          <a:ln w="25400">
            <a:noFill/>
          </a:ln>
        </p:spPr>
        <p:txBody>
          <a:bodyPr lIns="180000" tIns="180000" rIns="180000" bIns="180000" anchor="ctr">
            <a:normAutofit/>
          </a:bodyPr>
          <a:lstStyle>
            <a:lvl1pPr marL="0" indent="0" algn="ctr" defTabSz="825500">
              <a:spcBef>
                <a:spcPts val="0"/>
              </a:spcBef>
              <a:buSzTx/>
              <a:buNone/>
              <a:defRPr sz="2100" b="1" i="0" spc="-24" baseline="0">
                <a:solidFill>
                  <a:schemeClr val="bg1"/>
                </a:solidFill>
                <a:latin typeface="Arial" charset="0"/>
                <a:ea typeface="Arial" charset="0"/>
                <a:cs typeface="Arial" charset="0"/>
              </a:defRPr>
            </a:lvl1pPr>
          </a:lstStyle>
          <a:p>
            <a:pPr algn="ctr"/>
            <a:r>
              <a:rPr lang="en-US" sz="2100">
                <a:solidFill>
                  <a:schemeClr val="bg1"/>
                </a:solidFill>
                <a:latin typeface="Arial" charset="0"/>
                <a:ea typeface="Arial" charset="0"/>
                <a:cs typeface="Arial" charset="0"/>
              </a:rPr>
              <a:t>POPULAR</a:t>
            </a:r>
          </a:p>
        </p:txBody>
      </p:sp>
      <p:grpSp>
        <p:nvGrpSpPr>
          <p:cNvPr id="23" name="Group 22"/>
          <p:cNvGrpSpPr/>
          <p:nvPr userDrawn="1"/>
        </p:nvGrpSpPr>
        <p:grpSpPr>
          <a:xfrm>
            <a:off x="8856000" y="12042000"/>
            <a:ext cx="5646902" cy="533400"/>
            <a:chOff x="16630538" y="12039600"/>
            <a:chExt cx="5646902" cy="533400"/>
          </a:xfrm>
        </p:grpSpPr>
        <p:sp>
          <p:nvSpPr>
            <p:cNvPr id="27"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ullet Subtext_Whit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441525"/>
            <a:ext cx="20737513" cy="2431435"/>
          </a:xfrm>
          <a:prstGeom prst="rect">
            <a:avLst/>
          </a:prstGeom>
        </p:spPr>
        <p:txBody>
          <a:bodyPr anchor="t">
            <a:spAutoFit/>
          </a:bodyPr>
          <a:lstStyle>
            <a:lvl1pPr algn="l">
              <a:lnSpc>
                <a:spcPct val="100000"/>
              </a:lnSpc>
              <a:defRPr sz="3600" b="0" i="0" spc="-150">
                <a:solidFill>
                  <a:srgbClr val="141414"/>
                </a:solidFill>
                <a:latin typeface="Helvetica" charset="0"/>
                <a:ea typeface="Helvetica" charset="0"/>
                <a:cs typeface="Helvetica" charset="0"/>
              </a:defRPr>
            </a:lvl1pPr>
          </a:lstStyle>
          <a:p>
            <a:pPr algn="l"/>
            <a:r>
              <a:rPr lang="en-US" sz="8000" b="1">
                <a:latin typeface="Arial" charset="0"/>
                <a:ea typeface="Arial" charset="0"/>
                <a:cs typeface="Arial" charset="0"/>
              </a:rPr>
              <a:t>A good way to do bullets when you must</a:t>
            </a:r>
            <a:br>
              <a:rPr lang="en-US" sz="8000" b="1">
                <a:latin typeface="Arial" charset="0"/>
                <a:ea typeface="Arial" charset="0"/>
                <a:cs typeface="Arial" charset="0"/>
              </a:rPr>
            </a:br>
            <a:r>
              <a:rPr lang="en-US" b="0">
                <a:latin typeface="Arial" charset="0"/>
                <a:ea typeface="Arial" charset="0"/>
                <a:cs typeface="Arial" charset="0"/>
              </a:rPr>
              <a:t>Keep your bullet points short and sweet. Do most of your explanation in voiceover but don’t be redundant! Only visually show what’s necessary.</a:t>
            </a:r>
            <a:endParaRPr lang="en-US" sz="2800" b="0">
              <a:latin typeface="Arial" charset="0"/>
              <a:ea typeface="Arial" charset="0"/>
              <a:cs typeface="Arial" charset="0"/>
            </a:endParaRPr>
          </a:p>
        </p:txBody>
      </p:sp>
      <p:sp>
        <p:nvSpPr>
          <p:cNvPr id="31" name="Subtitle"/>
          <p:cNvSpPr>
            <a:spLocks noGrp="1"/>
          </p:cNvSpPr>
          <p:nvPr>
            <p:ph type="body" sz="quarter" idx="21" hasCustomPrompt="1"/>
          </p:nvPr>
        </p:nvSpPr>
        <p:spPr>
          <a:xfrm>
            <a:off x="12191206" y="5760000"/>
            <a:ext cx="8348400" cy="3652282"/>
          </a:xfrm>
          <a:prstGeom prst="rect">
            <a:avLst/>
          </a:prstGeom>
        </p:spPr>
        <p:txBody>
          <a:bodyPr wrap="square" anchor="t"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36" baseline="0">
                <a:solidFill>
                  <a:schemeClr val="bg1"/>
                </a:solidFill>
                <a:latin typeface="Helvetica" charset="0"/>
                <a:ea typeface="Helvetica" charset="0"/>
                <a:cs typeface="Helvetica" charset="0"/>
              </a:defRPr>
            </a:lvl1pPr>
          </a:lstStyle>
          <a:p>
            <a:pPr marL="444500" indent="-444500" algn="l">
              <a:lnSpc>
                <a:spcPct val="110000"/>
              </a:lnSpc>
              <a:spcBef>
                <a:spcPts val="4000"/>
              </a:spcBef>
              <a:buClr>
                <a:srgbClr val="FF7626"/>
              </a:buClr>
              <a:buSzPct val="50000"/>
              <a:buBlip>
                <a:blip r:embed="rId2"/>
              </a:buBlip>
              <a:defRPr sz="3600" b="0" spc="0">
                <a:solidFill>
                  <a:schemeClr val="accent2">
                    <a:hueOff val="-11349316"/>
                    <a:satOff val="-100000"/>
                    <a:lumOff val="-34701"/>
                  </a:schemeClr>
                </a:solidFill>
              </a:defRPr>
            </a:pPr>
            <a:r>
              <a:rPr lang="en-US" sz="3600">
                <a:latin typeface="Arial" charset="0"/>
                <a:ea typeface="Arial" charset="0"/>
                <a:cs typeface="Arial" charset="0"/>
              </a:rPr>
              <a:t>Think before you fire off a bullet! Is this really ideal for a presentation?</a:t>
            </a:r>
          </a:p>
          <a:p>
            <a:pPr marL="444500" indent="-444500" algn="l">
              <a:lnSpc>
                <a:spcPct val="110000"/>
              </a:lnSpc>
              <a:spcBef>
                <a:spcPts val="4000"/>
              </a:spcBef>
              <a:buClr>
                <a:srgbClr val="FF7626"/>
              </a:buClr>
              <a:buSzPct val="50000"/>
              <a:buBlip>
                <a:blip r:embed="rId2"/>
              </a:buBlip>
              <a:defRPr sz="3600" b="0" spc="0">
                <a:solidFill>
                  <a:schemeClr val="accent2">
                    <a:hueOff val="-11349316"/>
                    <a:satOff val="-100000"/>
                    <a:lumOff val="-34701"/>
                  </a:schemeClr>
                </a:solidFill>
              </a:defRPr>
            </a:pPr>
            <a:r>
              <a:rPr lang="en-US" sz="3600">
                <a:latin typeface="Arial" charset="0"/>
                <a:ea typeface="Arial" charset="0"/>
                <a:cs typeface="Arial" charset="0"/>
              </a:rPr>
              <a:t>Hit *Enter* if you want to create a new bullet. Hit *</a:t>
            </a:r>
            <a:r>
              <a:rPr lang="en-US" sz="3600" err="1">
                <a:latin typeface="Arial" charset="0"/>
                <a:ea typeface="Arial" charset="0"/>
                <a:cs typeface="Arial" charset="0"/>
              </a:rPr>
              <a:t>Shift+Enter</a:t>
            </a:r>
            <a:r>
              <a:rPr lang="en-US" sz="3600">
                <a:latin typeface="Arial" charset="0"/>
                <a:ea typeface="Arial" charset="0"/>
                <a:cs typeface="Arial" charset="0"/>
              </a:rPr>
              <a:t>* if you want a new line under the same bullet.</a:t>
            </a:r>
          </a:p>
        </p:txBody>
      </p:sp>
      <p:sp>
        <p:nvSpPr>
          <p:cNvPr id="32" name="Subtitle"/>
          <p:cNvSpPr>
            <a:spLocks noGrp="1"/>
          </p:cNvSpPr>
          <p:nvPr>
            <p:ph type="body" sz="quarter" idx="22" hasCustomPrompt="1"/>
          </p:nvPr>
        </p:nvSpPr>
        <p:spPr>
          <a:xfrm>
            <a:off x="1822450" y="5760000"/>
            <a:ext cx="8348400" cy="3652282"/>
          </a:xfrm>
          <a:prstGeom prst="rect">
            <a:avLst/>
          </a:prstGeom>
        </p:spPr>
        <p:txBody>
          <a:bodyPr wrap="square" anchor="t" anchorCtr="0">
            <a:sp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36" baseline="0">
                <a:solidFill>
                  <a:schemeClr val="bg1"/>
                </a:solidFill>
                <a:latin typeface="Arial" charset="0"/>
                <a:ea typeface="Arial" charset="0"/>
                <a:cs typeface="Arial" charset="0"/>
              </a:defRPr>
            </a:lvl1pPr>
          </a:lstStyle>
          <a:p>
            <a:pPr marL="444500" indent="-444500" algn="l">
              <a:lnSpc>
                <a:spcPct val="110000"/>
              </a:lnSpc>
              <a:spcBef>
                <a:spcPts val="4000"/>
              </a:spcBef>
              <a:buClr>
                <a:srgbClr val="FF7626"/>
              </a:buClr>
              <a:buSzPct val="50000"/>
              <a:buBlip>
                <a:blip r:embed="rId2"/>
              </a:buBlip>
              <a:defRPr sz="3600" b="0" spc="0">
                <a:solidFill>
                  <a:schemeClr val="accent2">
                    <a:hueOff val="-11349316"/>
                    <a:satOff val="-100000"/>
                    <a:lumOff val="-34701"/>
                  </a:schemeClr>
                </a:solidFill>
              </a:defRPr>
            </a:pPr>
            <a:r>
              <a:rPr lang="en-US" sz="3600">
                <a:latin typeface="Arial" charset="0"/>
                <a:ea typeface="Arial" charset="0"/>
                <a:cs typeface="Arial" charset="0"/>
              </a:rPr>
              <a:t>Think before you fire off a bullet! Is this really ideal for a presentation?</a:t>
            </a:r>
          </a:p>
          <a:p>
            <a:pPr marL="444500" indent="-444500" algn="l">
              <a:lnSpc>
                <a:spcPct val="110000"/>
              </a:lnSpc>
              <a:spcBef>
                <a:spcPts val="4000"/>
              </a:spcBef>
              <a:buClr>
                <a:srgbClr val="FF7626"/>
              </a:buClr>
              <a:buSzPct val="50000"/>
              <a:buBlip>
                <a:blip r:embed="rId2"/>
              </a:buBlip>
              <a:defRPr sz="3600" b="0" spc="0">
                <a:solidFill>
                  <a:schemeClr val="accent2">
                    <a:hueOff val="-11349316"/>
                    <a:satOff val="-100000"/>
                    <a:lumOff val="-34701"/>
                  </a:schemeClr>
                </a:solidFill>
              </a:defRPr>
            </a:pPr>
            <a:r>
              <a:rPr lang="en-US" sz="3600">
                <a:latin typeface="Arial" charset="0"/>
                <a:ea typeface="Arial" charset="0"/>
                <a:cs typeface="Arial" charset="0"/>
              </a:rPr>
              <a:t>Hit *Enter* if you want to create a new bullet. Hit *</a:t>
            </a:r>
            <a:r>
              <a:rPr lang="en-US" sz="3600" err="1">
                <a:latin typeface="Arial" charset="0"/>
                <a:ea typeface="Arial" charset="0"/>
                <a:cs typeface="Arial" charset="0"/>
              </a:rPr>
              <a:t>Shift+Enter</a:t>
            </a:r>
            <a:r>
              <a:rPr lang="en-US" sz="3600">
                <a:latin typeface="Arial" charset="0"/>
                <a:ea typeface="Arial" charset="0"/>
                <a:cs typeface="Arial" charset="0"/>
              </a:rPr>
              <a:t>* if you want a new line under the same bullet.</a:t>
            </a:r>
          </a:p>
        </p:txBody>
      </p:sp>
      <p:grpSp>
        <p:nvGrpSpPr>
          <p:cNvPr id="11" name="Group 10"/>
          <p:cNvGrpSpPr/>
          <p:nvPr userDrawn="1"/>
        </p:nvGrpSpPr>
        <p:grpSpPr>
          <a:xfrm>
            <a:off x="8856000" y="12042000"/>
            <a:ext cx="5646902" cy="533400"/>
            <a:chOff x="16630538" y="12039600"/>
            <a:chExt cx="5646902" cy="533400"/>
          </a:xfrm>
        </p:grpSpPr>
        <p:sp>
          <p:nvSpPr>
            <p:cNvPr id="12"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14" name="Line"/>
          <p:cNvSpPr>
            <a:spLocks noGrp="1"/>
          </p:cNvSpPr>
          <p:nvPr>
            <p:ph type="body" sz="quarter" idx="23" hasCustomPrompt="1"/>
          </p:nvPr>
        </p:nvSpPr>
        <p:spPr>
          <a:xfrm>
            <a:off x="1818000" y="4816478"/>
            <a:ext cx="1264117" cy="1"/>
          </a:xfrm>
          <a:prstGeom prst="line">
            <a:avLst/>
          </a:prstGeom>
          <a:ln w="101600">
            <a:solidFill>
              <a:srgbClr val="FF7626"/>
            </a:solidFill>
          </a:ln>
        </p:spPr>
        <p:txBody>
          <a:bodyPr>
            <a:noAutofit/>
          </a:bodyPr>
          <a:lstStyle>
            <a:lvl1pPr>
              <a:buFontTx/>
              <a:buNone/>
              <a:defRPr baseline="0"/>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Tree>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Numbers Subtext_White">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sp>
        <p:nvSpPr>
          <p:cNvPr id="9" name="Title 1"/>
          <p:cNvSpPr>
            <a:spLocks noGrp="1"/>
          </p:cNvSpPr>
          <p:nvPr>
            <p:ph type="ctrTitle" hasCustomPrompt="1"/>
          </p:nvPr>
        </p:nvSpPr>
        <p:spPr>
          <a:xfrm>
            <a:off x="1822450" y="1441525"/>
            <a:ext cx="20737513" cy="2431435"/>
          </a:xfrm>
          <a:prstGeom prst="rect">
            <a:avLst/>
          </a:prstGeom>
        </p:spPr>
        <p:txBody>
          <a:bodyPr anchor="t">
            <a:spAutoFit/>
          </a:bodyPr>
          <a:lstStyle>
            <a:lvl1pPr algn="l">
              <a:lnSpc>
                <a:spcPct val="100000"/>
              </a:lnSpc>
              <a:defRPr sz="3600" b="0" i="0" spc="-150">
                <a:solidFill>
                  <a:srgbClr val="141414"/>
                </a:solidFill>
                <a:latin typeface="Helvetica" charset="0"/>
                <a:ea typeface="Helvetica" charset="0"/>
                <a:cs typeface="Helvetica" charset="0"/>
              </a:defRPr>
            </a:lvl1pPr>
          </a:lstStyle>
          <a:p>
            <a:r>
              <a:rPr lang="en-US" sz="8000" b="1">
                <a:latin typeface="Arial" charset="0"/>
                <a:ea typeface="Arial" charset="0"/>
                <a:cs typeface="Arial" charset="0"/>
              </a:rPr>
              <a:t>A good way to do bullets when you must</a:t>
            </a:r>
            <a:br>
              <a:rPr lang="en-US" sz="8000" b="1">
                <a:latin typeface="Arial" charset="0"/>
                <a:ea typeface="Arial" charset="0"/>
                <a:cs typeface="Arial" charset="0"/>
              </a:rPr>
            </a:br>
            <a:r>
              <a:rPr lang="en-US" b="0">
                <a:latin typeface="Arial" charset="0"/>
                <a:ea typeface="Arial" charset="0"/>
                <a:cs typeface="Arial" charset="0"/>
              </a:rPr>
              <a:t>Keep your bullet points short and sweet. Do most of your explanation in voiceover but don’t be redundant! Only visually show what’s necessary.</a:t>
            </a:r>
            <a:endParaRPr lang="en-US"/>
          </a:p>
        </p:txBody>
      </p:sp>
      <p:sp>
        <p:nvSpPr>
          <p:cNvPr id="31" name="Subtitle"/>
          <p:cNvSpPr>
            <a:spLocks noGrp="1"/>
          </p:cNvSpPr>
          <p:nvPr>
            <p:ph type="body" sz="quarter" idx="21" hasCustomPrompt="1"/>
          </p:nvPr>
        </p:nvSpPr>
        <p:spPr>
          <a:xfrm>
            <a:off x="12191206" y="5760000"/>
            <a:ext cx="8348400" cy="3652282"/>
          </a:xfrm>
          <a:prstGeom prst="rect">
            <a:avLst/>
          </a:prstGeom>
        </p:spPr>
        <p:txBody>
          <a:bodyPr wrap="square" anchor="t" anchorCtr="0">
            <a:spAutoFit/>
          </a:bodyPr>
          <a:lstStyle>
            <a:lvl1pPr marL="540000" marR="0" indent="-540000" algn="l" defTabSz="825500" eaLnBrk="1" fontAlgn="auto" latinLnBrk="0" hangingPunct="1">
              <a:lnSpc>
                <a:spcPct val="110000"/>
              </a:lnSpc>
              <a:spcBef>
                <a:spcPts val="4000"/>
              </a:spcBef>
              <a:spcAft>
                <a:spcPts val="0"/>
              </a:spcAft>
              <a:buClr>
                <a:srgbClr val="FF7626"/>
              </a:buClr>
              <a:buSzPct val="100000"/>
              <a:buFont typeface="+mj-lt"/>
              <a:buAutoNum type="arabicPeriod" startAt="3"/>
              <a:tabLst/>
              <a:defRPr sz="3600" b="0" i="0" spc="-36" baseline="0">
                <a:solidFill>
                  <a:schemeClr val="accent2">
                    <a:hueOff val="-11349316"/>
                    <a:satOff val="-100000"/>
                    <a:lumOff val="-34701"/>
                  </a:schemeClr>
                </a:solidFill>
                <a:latin typeface="Helvetica" charset="0"/>
                <a:ea typeface="Helvetica" charset="0"/>
                <a:cs typeface="Helvetica" charset="0"/>
              </a:defRPr>
            </a:lvl1pPr>
          </a:lstStyle>
          <a:p>
            <a:pPr marL="540000" indent="-540000" algn="l" defTabSz="825500">
              <a:lnSpc>
                <a:spcPct val="110000"/>
              </a:lnSpc>
              <a:spcBef>
                <a:spcPts val="4000"/>
              </a:spcBef>
              <a:buClr>
                <a:srgbClr val="FF7626"/>
              </a:buClr>
              <a:buSzPct val="100000"/>
              <a:buFont typeface="+mj-lt"/>
              <a:buAutoNum type="arabicPeriod" startAt="3"/>
              <a:defRPr sz="3600" b="0" spc="-36">
                <a:solidFill>
                  <a:schemeClr val="accent2">
                    <a:hueOff val="-11349316"/>
                    <a:satOff val="-100000"/>
                    <a:lumOff val="-34701"/>
                  </a:schemeClr>
                </a:solidFill>
              </a:defRPr>
            </a:pPr>
            <a:r>
              <a:rPr lang="en-US">
                <a:latin typeface="Arial" charset="0"/>
                <a:ea typeface="Arial" charset="0"/>
                <a:cs typeface="Arial" charset="0"/>
              </a:rPr>
              <a:t>Think before you fire off a bullet! Is this really ideal for a presentation?</a:t>
            </a:r>
          </a:p>
          <a:p>
            <a:pPr marL="540000" indent="-540000" algn="l" defTabSz="825500">
              <a:lnSpc>
                <a:spcPct val="110000"/>
              </a:lnSpc>
              <a:spcBef>
                <a:spcPts val="4000"/>
              </a:spcBef>
              <a:buClr>
                <a:srgbClr val="FF7626"/>
              </a:buClr>
              <a:buSzPct val="100000"/>
              <a:buFont typeface="+mj-lt"/>
              <a:buAutoNum type="arabicPeriod" startAt="3"/>
              <a:defRPr sz="3600" b="0" spc="-36">
                <a:solidFill>
                  <a:schemeClr val="accent2">
                    <a:hueOff val="-11349316"/>
                    <a:satOff val="-100000"/>
                    <a:lumOff val="-34701"/>
                  </a:schemeClr>
                </a:solidFill>
              </a:defRPr>
            </a:pPr>
            <a:r>
              <a:rPr lang="en-US">
                <a:latin typeface="Arial" charset="0"/>
                <a:ea typeface="Arial" charset="0"/>
                <a:cs typeface="Arial" charset="0"/>
              </a:rPr>
              <a:t>Hit *Enter* if you want to create a new bullet. Hit *</a:t>
            </a:r>
            <a:r>
              <a:rPr lang="en-US" err="1">
                <a:latin typeface="Arial" charset="0"/>
                <a:ea typeface="Arial" charset="0"/>
                <a:cs typeface="Arial" charset="0"/>
              </a:rPr>
              <a:t>Shift+Enter</a:t>
            </a:r>
            <a:r>
              <a:rPr lang="en-US">
                <a:latin typeface="Arial" charset="0"/>
                <a:ea typeface="Arial" charset="0"/>
                <a:cs typeface="Arial" charset="0"/>
              </a:rPr>
              <a:t>* if you want a new line under the same bullet.</a:t>
            </a:r>
          </a:p>
        </p:txBody>
      </p:sp>
      <p:sp>
        <p:nvSpPr>
          <p:cNvPr id="32" name="Subtitle"/>
          <p:cNvSpPr>
            <a:spLocks noGrp="1"/>
          </p:cNvSpPr>
          <p:nvPr>
            <p:ph type="body" sz="quarter" idx="22" hasCustomPrompt="1"/>
          </p:nvPr>
        </p:nvSpPr>
        <p:spPr>
          <a:xfrm>
            <a:off x="1822450" y="5760000"/>
            <a:ext cx="8348400" cy="3652282"/>
          </a:xfrm>
          <a:prstGeom prst="rect">
            <a:avLst/>
          </a:prstGeom>
        </p:spPr>
        <p:txBody>
          <a:bodyPr wrap="square" anchor="t" anchorCtr="0">
            <a:spAutoFit/>
          </a:bodyPr>
          <a:lstStyle>
            <a:lvl1pPr marL="540000" marR="0" indent="-540000" algn="l" defTabSz="825500" eaLnBrk="1" fontAlgn="auto" latinLnBrk="0" hangingPunct="1">
              <a:lnSpc>
                <a:spcPct val="110000"/>
              </a:lnSpc>
              <a:spcBef>
                <a:spcPts val="4000"/>
              </a:spcBef>
              <a:spcAft>
                <a:spcPts val="0"/>
              </a:spcAft>
              <a:buClr>
                <a:srgbClr val="FF7626"/>
              </a:buClr>
              <a:buSzPct val="100000"/>
              <a:buFont typeface="+mj-lt"/>
              <a:buAutoNum type="arabicPeriod"/>
              <a:tabLst/>
              <a:defRPr sz="3600" b="0" i="0" spc="-36" baseline="0">
                <a:solidFill>
                  <a:schemeClr val="accent2">
                    <a:hueOff val="-11349316"/>
                    <a:satOff val="-100000"/>
                    <a:lumOff val="-34701"/>
                  </a:schemeClr>
                </a:solidFill>
                <a:latin typeface="Helvetica" charset="0"/>
                <a:ea typeface="Helvetica" charset="0"/>
                <a:cs typeface="Helvetica" charset="0"/>
              </a:defRPr>
            </a:lvl1pPr>
          </a:lstStyle>
          <a:p>
            <a:pPr marL="540000" indent="-540000" algn="l" defTabSz="825500">
              <a:lnSpc>
                <a:spcPct val="110000"/>
              </a:lnSpc>
              <a:spcBef>
                <a:spcPts val="4000"/>
              </a:spcBef>
              <a:buClr>
                <a:srgbClr val="FF7626"/>
              </a:buClr>
              <a:buSzPct val="100000"/>
              <a:buFont typeface="+mj-lt"/>
              <a:buAutoNum type="arabicPeriod"/>
              <a:defRPr sz="3600" b="0" spc="-36">
                <a:solidFill>
                  <a:schemeClr val="accent2">
                    <a:hueOff val="-11349316"/>
                    <a:satOff val="-100000"/>
                    <a:lumOff val="-34701"/>
                  </a:schemeClr>
                </a:solidFill>
              </a:defRPr>
            </a:pPr>
            <a:r>
              <a:rPr lang="en-US">
                <a:latin typeface="Arial" charset="0"/>
                <a:ea typeface="Arial" charset="0"/>
                <a:cs typeface="Arial" charset="0"/>
              </a:rPr>
              <a:t>Think before you fire off a bullet! Is this really ideal for a presentation?</a:t>
            </a:r>
          </a:p>
          <a:p>
            <a:pPr marL="540000" indent="-540000" algn="l" defTabSz="825500">
              <a:lnSpc>
                <a:spcPct val="110000"/>
              </a:lnSpc>
              <a:spcBef>
                <a:spcPts val="4000"/>
              </a:spcBef>
              <a:buClr>
                <a:srgbClr val="FF7626"/>
              </a:buClr>
              <a:buSzPct val="100000"/>
              <a:buFont typeface="+mj-lt"/>
              <a:buAutoNum type="arabicPeriod"/>
              <a:defRPr sz="3600" b="0" spc="-36">
                <a:solidFill>
                  <a:schemeClr val="accent2">
                    <a:hueOff val="-11349316"/>
                    <a:satOff val="-100000"/>
                    <a:lumOff val="-34701"/>
                  </a:schemeClr>
                </a:solidFill>
              </a:defRPr>
            </a:pPr>
            <a:r>
              <a:rPr lang="en-US">
                <a:latin typeface="Arial" charset="0"/>
                <a:ea typeface="Arial" charset="0"/>
                <a:cs typeface="Arial" charset="0"/>
              </a:rPr>
              <a:t>Hit *Enter* if you want to create a new bullet. Hit *</a:t>
            </a:r>
            <a:r>
              <a:rPr lang="en-US" err="1">
                <a:latin typeface="Arial" charset="0"/>
                <a:ea typeface="Arial" charset="0"/>
                <a:cs typeface="Arial" charset="0"/>
              </a:rPr>
              <a:t>Shift+Enter</a:t>
            </a:r>
            <a:r>
              <a:rPr lang="en-US">
                <a:latin typeface="Arial" charset="0"/>
                <a:ea typeface="Arial" charset="0"/>
                <a:cs typeface="Arial" charset="0"/>
              </a:rPr>
              <a:t>* if you want a new line under the same bullet.</a:t>
            </a:r>
          </a:p>
        </p:txBody>
      </p:sp>
      <p:grpSp>
        <p:nvGrpSpPr>
          <p:cNvPr id="11" name="Group 10"/>
          <p:cNvGrpSpPr/>
          <p:nvPr userDrawn="1"/>
        </p:nvGrpSpPr>
        <p:grpSpPr>
          <a:xfrm>
            <a:off x="8856000" y="12042000"/>
            <a:ext cx="5646902" cy="533400"/>
            <a:chOff x="16630538" y="12039600"/>
            <a:chExt cx="5646902" cy="533400"/>
          </a:xfrm>
        </p:grpSpPr>
        <p:sp>
          <p:nvSpPr>
            <p:cNvPr id="12"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
        <p:nvSpPr>
          <p:cNvPr id="14" name="Line"/>
          <p:cNvSpPr>
            <a:spLocks noGrp="1"/>
          </p:cNvSpPr>
          <p:nvPr>
            <p:ph type="body" sz="quarter" idx="23" hasCustomPrompt="1"/>
          </p:nvPr>
        </p:nvSpPr>
        <p:spPr>
          <a:xfrm>
            <a:off x="1818000" y="4816478"/>
            <a:ext cx="1264117" cy="1"/>
          </a:xfrm>
          <a:prstGeom prst="line">
            <a:avLst/>
          </a:prstGeom>
          <a:ln w="101600">
            <a:solidFill>
              <a:srgbClr val="FF7626"/>
            </a:solidFill>
          </a:ln>
        </p:spPr>
        <p:txBody>
          <a:bodyPr>
            <a:noAutofit/>
          </a:bodyPr>
          <a:lstStyle>
            <a:lvl1pPr>
              <a:buFontTx/>
              <a:buNone/>
              <a:defRPr baseline="0"/>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Tree>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chemeClr val="bg1"/>
        </a:solidFill>
        <a:effectLst/>
      </p:bgPr>
    </p:bg>
    <p:spTree>
      <p:nvGrpSpPr>
        <p:cNvPr id="1" name=""/>
        <p:cNvGrpSpPr/>
        <p:nvPr/>
      </p:nvGrpSpPr>
      <p:grpSpPr>
        <a:xfrm>
          <a:off x="0" y="0"/>
          <a:ext cx="0" cy="0"/>
          <a:chOff x="0" y="0"/>
          <a:chExt cx="0" cy="0"/>
        </a:xfrm>
      </p:grpSpPr>
      <p:sp>
        <p:nvSpPr>
          <p:cNvPr id="13" name="Subtitle"/>
          <p:cNvSpPr>
            <a:spLocks noGrp="1"/>
          </p:cNvSpPr>
          <p:nvPr>
            <p:ph type="body" sz="quarter" idx="17" hasCustomPrompt="1"/>
          </p:nvPr>
        </p:nvSpPr>
        <p:spPr>
          <a:xfrm>
            <a:off x="2206800" y="1081485"/>
            <a:ext cx="11930399" cy="830997"/>
          </a:xfrm>
          <a:prstGeom prst="rect">
            <a:avLst/>
          </a:prstGeom>
        </p:spPr>
        <p:txBody>
          <a:bodyPr anchor="ctr"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4800" b="1" i="0" spc="-48">
                <a:solidFill>
                  <a:srgbClr val="141414"/>
                </a:solidFill>
                <a:latin typeface="Arial" charset="0"/>
                <a:ea typeface="Arial" charset="0"/>
                <a:cs typeface="Arial" charset="0"/>
              </a:defRPr>
            </a:lvl1pPr>
          </a:lstStyle>
          <a:p>
            <a:r>
              <a:rPr lang="en-US"/>
              <a:t>APPENDIX/CREDITS</a:t>
            </a:r>
          </a:p>
        </p:txBody>
      </p:sp>
      <p:sp>
        <p:nvSpPr>
          <p:cNvPr id="3" name="TextBox 2"/>
          <p:cNvSpPr txBox="1"/>
          <p:nvPr userDrawn="1"/>
        </p:nvSpPr>
        <p:spPr>
          <a:xfrm>
            <a:off x="13503349" y="8676167"/>
            <a:ext cx="184731" cy="645882"/>
          </a:xfrm>
          <a:prstGeom prst="rect">
            <a:avLst/>
          </a:prstGeom>
          <a:noFill/>
        </p:spPr>
        <p:txBody>
          <a:bodyPr wrap="none" rtlCol="0">
            <a:spAutoFit/>
          </a:bodyPr>
          <a:lstStyle/>
          <a:p>
            <a:endParaRPr lang="en-US"/>
          </a:p>
        </p:txBody>
      </p:sp>
      <p:sp>
        <p:nvSpPr>
          <p:cNvPr id="15" name="Rectangle"/>
          <p:cNvSpPr/>
          <p:nvPr userDrawn="1"/>
        </p:nvSpPr>
        <p:spPr>
          <a:xfrm>
            <a:off x="1822054" y="1264251"/>
            <a:ext cx="295477" cy="490061"/>
          </a:xfrm>
          <a:prstGeom prst="rect">
            <a:avLst/>
          </a:prstGeom>
          <a:solidFill>
            <a:srgbClr val="FF7626"/>
          </a:solidFill>
          <a:ln w="12700">
            <a:miter lim="400000"/>
          </a:ln>
        </p:spPr>
        <p:txBody>
          <a:bodyPr lIns="50800" tIns="50800" rIns="50800" bIns="50800" anchor="ctr"/>
          <a:lstStyle/>
          <a:p>
            <a:pPr>
              <a:defRPr sz="3600" b="1" spc="-36">
                <a:solidFill>
                  <a:srgbClr val="FFFFFF"/>
                </a:solidFill>
              </a:defRPr>
            </a:pPr>
            <a:endParaRPr/>
          </a:p>
        </p:txBody>
      </p:sp>
      <p:sp>
        <p:nvSpPr>
          <p:cNvPr id="11" name="Subtitle"/>
          <p:cNvSpPr>
            <a:spLocks noGrp="1"/>
          </p:cNvSpPr>
          <p:nvPr>
            <p:ph type="body" sz="quarter" idx="21" hasCustomPrompt="1"/>
          </p:nvPr>
        </p:nvSpPr>
        <p:spPr>
          <a:xfrm>
            <a:off x="1750045" y="2089597"/>
            <a:ext cx="20809918" cy="10729091"/>
          </a:xfrm>
          <a:prstGeom prst="rect">
            <a:avLst/>
          </a:prstGeom>
        </p:spPr>
        <p:txBody>
          <a:bodyPr wrap="square" anchor="t" anchorCtr="0">
            <a:noAutofit/>
          </a:bodyPr>
          <a:lstStyle>
            <a:lvl1pPr marL="1016000" marR="0" indent="-1016000" algn="l" defTabSz="825500" eaLnBrk="1" fontAlgn="auto" latinLnBrk="0" hangingPunct="1">
              <a:lnSpc>
                <a:spcPct val="100000"/>
              </a:lnSpc>
              <a:spcBef>
                <a:spcPts val="0"/>
              </a:spcBef>
              <a:spcAft>
                <a:spcPts val="0"/>
              </a:spcAft>
              <a:buClr>
                <a:srgbClr val="FF7626"/>
              </a:buClr>
              <a:buSzPct val="100000"/>
              <a:buFontTx/>
              <a:buAutoNum type="arabicPeriod"/>
              <a:tabLst/>
              <a:defRPr sz="3600" b="0" i="0" spc="-48" baseline="0">
                <a:solidFill>
                  <a:schemeClr val="accent2">
                    <a:hueOff val="-11349316"/>
                    <a:satOff val="-100000"/>
                    <a:lumOff val="-34701"/>
                  </a:schemeClr>
                </a:solidFill>
                <a:latin typeface="Arial" charset="0"/>
                <a:ea typeface="Arial" charset="0"/>
                <a:cs typeface="Arial" charset="0"/>
              </a:defRPr>
            </a:lvl1pPr>
          </a:lstStyle>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PGS Software services, 2017 (source - </a:t>
            </a:r>
            <a:r>
              <a:rPr lang="en-US" u="sng">
                <a:hlinkClick r:id="rId2"/>
              </a:rPr>
              <a:t>PGS Software page</a:t>
            </a:r>
            <a:r>
              <a:rPr lang="en-US"/>
              <a:t>).</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Name of the source, year (source - link).</a:t>
            </a:r>
          </a:p>
          <a:p>
            <a:pPr marL="1016000" indent="-1016000" algn="l" defTabSz="825500">
              <a:lnSpc>
                <a:spcPct val="120000"/>
              </a:lnSpc>
              <a:spcBef>
                <a:spcPts val="0"/>
              </a:spcBef>
              <a:buClr>
                <a:srgbClr val="FF7626"/>
              </a:buClr>
              <a:buSzPct val="100000"/>
              <a:buAutoNum type="arabicPeriod"/>
              <a:defRPr sz="4800" b="0" spc="-48">
                <a:solidFill>
                  <a:schemeClr val="accent2">
                    <a:hueOff val="-11349316"/>
                    <a:satOff val="-100000"/>
                    <a:lumOff val="-34701"/>
                  </a:schemeClr>
                </a:solidFill>
              </a:defRPr>
            </a:pPr>
            <a:r>
              <a:rPr lang="en-US"/>
              <a:t>Maximum twelve elements 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_Black-right">
    <p:bg>
      <p:bgPr>
        <a:solidFill>
          <a:srgbClr val="14141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800" b="0" i="0">
                <a:solidFill>
                  <a:schemeClr val="bg1"/>
                </a:solidFill>
                <a:latin typeface="Arial" charset="0"/>
                <a:ea typeface="Arial" charset="0"/>
                <a:cs typeface="Arial" charset="0"/>
              </a:defRPr>
            </a:lvl1pPr>
          </a:lstStyle>
          <a:p>
            <a:fld id="{C836B528-CD2C-0445-8F2E-09D42FDC4D16}" type="slidenum">
              <a:rPr lang="en-US" smtClean="0"/>
              <a:pPr/>
              <a:t>‹#›</a:t>
            </a:fld>
            <a:endParaRPr lang="en-US"/>
          </a:p>
        </p:txBody>
      </p:sp>
      <p:grpSp>
        <p:nvGrpSpPr>
          <p:cNvPr id="10" name="Group 9"/>
          <p:cNvGrpSpPr/>
          <p:nvPr userDrawn="1"/>
        </p:nvGrpSpPr>
        <p:grpSpPr>
          <a:xfrm>
            <a:off x="16630538" y="12042000"/>
            <a:ext cx="5646902" cy="533400"/>
            <a:chOff x="16630538" y="12039600"/>
            <a:chExt cx="5646902" cy="533400"/>
          </a:xfrm>
        </p:grpSpPr>
        <p:sp>
          <p:nvSpPr>
            <p:cNvPr id="11"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chemeClr val="bg1"/>
                  </a:solidFill>
                  <a:latin typeface="Arial" charset="0"/>
                  <a:ea typeface="Arial" charset="0"/>
                  <a:cs typeface="Arial" charset="0"/>
                </a:rPr>
                <a:t>Made with       by PGS Software   · </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3"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ntroducing' Screen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0" hasCustomPrompt="1"/>
          </p:nvPr>
        </p:nvSpPr>
        <p:spPr>
          <a:xfrm>
            <a:off x="885950" y="2412001"/>
            <a:ext cx="22608000" cy="11272250"/>
          </a:xfrm>
          <a:prstGeom prst="rect">
            <a:avLst/>
          </a:prstGeom>
          <a:solidFill>
            <a:srgbClr val="E5E5E5"/>
          </a:solidFill>
        </p:spPr>
        <p:txBody>
          <a:bodyPr/>
          <a:lstStyle>
            <a:lvl1pPr marL="0" indent="0">
              <a:buNone/>
              <a:defRPr/>
            </a:lvl1pPr>
          </a:lstStyle>
          <a:p>
            <a:r>
              <a:rPr lang="en-US"/>
              <a:t> </a:t>
            </a:r>
          </a:p>
        </p:txBody>
      </p:sp>
      <p:sp>
        <p:nvSpPr>
          <p:cNvPr id="9" name="Rectangle"/>
          <p:cNvSpPr>
            <a:spLocks noGrp="1"/>
          </p:cNvSpPr>
          <p:nvPr>
            <p:ph type="body" sz="quarter" idx="24" hasCustomPrompt="1"/>
          </p:nvPr>
        </p:nvSpPr>
        <p:spPr>
          <a:xfrm>
            <a:off x="0" y="0"/>
            <a:ext cx="24406637" cy="13703947"/>
          </a:xfrm>
          <a:prstGeom prst="roundRect">
            <a:avLst>
              <a:gd name="adj" fmla="val 0"/>
            </a:avLst>
          </a:prstGeom>
          <a:solidFill>
            <a:srgbClr val="141414">
              <a:alpha val="95000"/>
            </a:srgbClr>
          </a:solidFill>
          <a:ln w="12700">
            <a:noFill/>
          </a:ln>
        </p:spPr>
        <p:txBody>
          <a:bodyPr lIns="720000" tIns="720000" rIns="720000" bIns="720000" anchor="t">
            <a:noAutofit/>
          </a:bodyPr>
          <a:lstStyle>
            <a:lvl1pPr marL="0" indent="0" algn="l" defTabSz="825500">
              <a:spcBef>
                <a:spcPts val="0"/>
              </a:spcBef>
              <a:buSzTx/>
              <a:buNone/>
              <a:defRPr sz="3600" b="0" i="0" spc="-24" baseline="0">
                <a:solidFill>
                  <a:schemeClr val="accent2">
                    <a:hueOff val="-11349316"/>
                    <a:satOff val="-100000"/>
                    <a:lumOff val="-34701"/>
                  </a:schemeClr>
                </a:solidFill>
                <a:latin typeface="Helvetica" charset="0"/>
                <a:ea typeface="Helvetica" charset="0"/>
                <a:cs typeface="Helvetica" charset="0"/>
              </a:defRPr>
            </a:lvl1pPr>
          </a:lstStyle>
          <a:p>
            <a:r>
              <a:rPr lang="en-US">
                <a:solidFill>
                  <a:srgbClr val="141414"/>
                </a:solidFill>
                <a:effectLst/>
                <a:latin typeface="Helvetica" charset="0"/>
              </a:rPr>
              <a:t> </a:t>
            </a:r>
          </a:p>
        </p:txBody>
      </p:sp>
      <p:sp>
        <p:nvSpPr>
          <p:cNvPr id="10" name="Title 1"/>
          <p:cNvSpPr>
            <a:spLocks noGrp="1"/>
          </p:cNvSpPr>
          <p:nvPr>
            <p:ph type="ctrTitle" hasCustomPrompt="1"/>
          </p:nvPr>
        </p:nvSpPr>
        <p:spPr>
          <a:xfrm>
            <a:off x="1821193" y="7075222"/>
            <a:ext cx="20737513" cy="1200329"/>
          </a:xfrm>
          <a:prstGeom prst="rect">
            <a:avLst/>
          </a:prstGeom>
        </p:spPr>
        <p:txBody>
          <a:bodyPr anchor="t">
            <a:spAutoFit/>
          </a:bodyPr>
          <a:lstStyle>
            <a:lvl1pPr algn="ctr">
              <a:defRPr sz="8000" b="1" i="0">
                <a:solidFill>
                  <a:schemeClr val="bg1"/>
                </a:solidFill>
                <a:latin typeface="Arial" charset="0"/>
                <a:ea typeface="Arial" charset="0"/>
                <a:cs typeface="Arial" charset="0"/>
              </a:defRPr>
            </a:lvl1pPr>
          </a:lstStyle>
          <a:p>
            <a:r>
              <a:rPr lang="en-US"/>
              <a:t>Screenshot intro text</a:t>
            </a:r>
          </a:p>
        </p:txBody>
      </p:sp>
      <p:sp>
        <p:nvSpPr>
          <p:cNvPr id="11" name="Subtitle"/>
          <p:cNvSpPr>
            <a:spLocks noGrp="1"/>
          </p:cNvSpPr>
          <p:nvPr>
            <p:ph type="body" sz="quarter" idx="18" hasCustomPrompt="1"/>
          </p:nvPr>
        </p:nvSpPr>
        <p:spPr>
          <a:xfrm>
            <a:off x="1821193" y="6011128"/>
            <a:ext cx="20737513" cy="830997"/>
          </a:xfrm>
          <a:prstGeom prst="rect">
            <a:avLst/>
          </a:prstGeom>
        </p:spPr>
        <p:txBody>
          <a:bodyPr anchor="b" anchorCtr="0">
            <a:noAutofit/>
          </a:bodyPr>
          <a:lstStyle>
            <a:lvl1pPr marL="0" marR="0" indent="0" algn="ctr" defTabSz="825500" eaLnBrk="1" fontAlgn="auto" latinLnBrk="0" hangingPunct="1">
              <a:lnSpc>
                <a:spcPct val="100000"/>
              </a:lnSpc>
              <a:spcBef>
                <a:spcPts val="0"/>
              </a:spcBef>
              <a:spcAft>
                <a:spcPts val="0"/>
              </a:spcAft>
              <a:buClrTx/>
              <a:buSzTx/>
              <a:buFontTx/>
              <a:buNone/>
              <a:tabLst/>
              <a:defRPr sz="4800" b="0" i="0" spc="-48">
                <a:solidFill>
                  <a:schemeClr val="bg1"/>
                </a:solidFill>
                <a:latin typeface="Arial" charset="0"/>
                <a:ea typeface="Arial" charset="0"/>
                <a:cs typeface="Arial" charset="0"/>
              </a:defRPr>
            </a:lvl1pPr>
          </a:lstStyle>
          <a:p>
            <a:r>
              <a:rPr lang="en-US"/>
              <a:t>Introducing</a:t>
            </a:r>
          </a:p>
        </p:txBody>
      </p:sp>
    </p:spTree>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rowser Window on Windows Desk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0" hasCustomPrompt="1"/>
          </p:nvPr>
        </p:nvSpPr>
        <p:spPr>
          <a:xfrm>
            <a:off x="885950" y="2412001"/>
            <a:ext cx="22608000" cy="11272250"/>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rowser Window on macOS Desk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0" hasCustomPrompt="1"/>
          </p:nvPr>
        </p:nvSpPr>
        <p:spPr>
          <a:xfrm>
            <a:off x="885950" y="2412001"/>
            <a:ext cx="22608000" cy="11272250"/>
          </a:xfrm>
          <a:prstGeom prst="rect">
            <a:avLst/>
          </a:prstGeom>
          <a:solidFill>
            <a:srgbClr val="E5E5E5"/>
          </a:solidFill>
        </p:spPr>
        <p:txBody>
          <a:bodyPr/>
          <a:lstStyle>
            <a:lvl1pPr marL="0" indent="0">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ideo / Movie">
    <p:bg>
      <p:bgPr>
        <a:solidFill>
          <a:srgbClr val="141414"/>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hasCustomPrompt="1"/>
          </p:nvPr>
        </p:nvSpPr>
        <p:spPr>
          <a:xfrm>
            <a:off x="-1" y="0"/>
            <a:ext cx="24382413" cy="13684250"/>
          </a:xfrm>
          <a:prstGeom prst="rect">
            <a:avLst/>
          </a:prstGeom>
          <a:blipFill>
            <a:blip r:embed="rId2"/>
            <a:stretch>
              <a:fillRect/>
            </a:stretch>
          </a:blipFill>
        </p:spPr>
        <p:txBody>
          <a:bodyPr/>
          <a:lstStyle>
            <a:lvl1pPr marL="0" indent="0">
              <a:buFontTx/>
              <a:buNone/>
              <a:defRPr/>
            </a:lvl1pPr>
          </a:lstStyle>
          <a:p>
            <a:r>
              <a:rPr lang="en-US"/>
              <a:t> </a:t>
            </a:r>
          </a:p>
        </p:txBody>
      </p:sp>
    </p:spTree>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Macbook - intro">
    <p:bg>
      <p:bgPr>
        <a:solidFill>
          <a:srgbClr val="FFFFFF"/>
        </a:solidFill>
        <a:effectLst/>
      </p:bgPr>
    </p:bg>
    <p:spTree>
      <p:nvGrpSpPr>
        <p:cNvPr id="1" name=""/>
        <p:cNvGrpSpPr/>
        <p:nvPr/>
      </p:nvGrpSpPr>
      <p:grpSpPr>
        <a:xfrm>
          <a:off x="0" y="0"/>
          <a:ext cx="0" cy="0"/>
          <a:chOff x="0" y="0"/>
          <a:chExt cx="0" cy="0"/>
        </a:xfrm>
      </p:grpSpPr>
      <p:pic>
        <p:nvPicPr>
          <p:cNvPr id="8"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8664" y="2095500"/>
            <a:ext cx="16529284" cy="9525000"/>
          </a:xfrm>
          <a:prstGeom prst="rect">
            <a:avLst/>
          </a:prstGeom>
          <a:ln w="12700">
            <a:miter lim="400000"/>
          </a:ln>
        </p:spPr>
      </p:pic>
      <p:sp>
        <p:nvSpPr>
          <p:cNvPr id="28" name="yoda.jpg"/>
          <p:cNvSpPr>
            <a:spLocks noGrp="1" noChangeAspect="1"/>
          </p:cNvSpPr>
          <p:nvPr>
            <p:ph type="pic" sz="quarter" idx="16" hasCustomPrompt="1"/>
          </p:nvPr>
        </p:nvSpPr>
        <p:spPr>
          <a:xfrm>
            <a:off x="14932800" y="2570400"/>
            <a:ext cx="12654000" cy="79092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822450" y="4610806"/>
            <a:ext cx="10369550" cy="44640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Arial" charset="0"/>
                <a:ea typeface="Arial" charset="0"/>
                <a:cs typeface="Arial"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Macbook - details 1">
    <p:bg>
      <p:bgPr>
        <a:solidFill>
          <a:srgbClr val="FFFFFF"/>
        </a:solidFill>
        <a:effectLst/>
      </p:bgPr>
    </p:bg>
    <p:spTree>
      <p:nvGrpSpPr>
        <p:cNvPr id="1" name=""/>
        <p:cNvGrpSpPr/>
        <p:nvPr/>
      </p:nvGrpSpPr>
      <p:grpSpPr>
        <a:xfrm>
          <a:off x="0" y="0"/>
          <a:ext cx="0" cy="0"/>
          <a:chOff x="0" y="0"/>
          <a:chExt cx="0" cy="0"/>
        </a:xfrm>
      </p:grpSpPr>
      <p:pic>
        <p:nvPicPr>
          <p:cNvPr id="8"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2953" y="2095500"/>
            <a:ext cx="16529284" cy="9525000"/>
          </a:xfrm>
          <a:prstGeom prst="rect">
            <a:avLst/>
          </a:prstGeom>
          <a:ln w="12700">
            <a:miter lim="400000"/>
          </a:ln>
        </p:spPr>
      </p:pic>
      <p:sp>
        <p:nvSpPr>
          <p:cNvPr id="28" name="yoda.jpg"/>
          <p:cNvSpPr>
            <a:spLocks noGrp="1" noChangeAspect="1"/>
          </p:cNvSpPr>
          <p:nvPr>
            <p:ph type="pic" sz="quarter" idx="16" hasCustomPrompt="1"/>
          </p:nvPr>
        </p:nvSpPr>
        <p:spPr>
          <a:xfrm>
            <a:off x="8557200" y="2570400"/>
            <a:ext cx="12654000" cy="79092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ubtitle"/>
          <p:cNvSpPr>
            <a:spLocks noGrp="1"/>
          </p:cNvSpPr>
          <p:nvPr>
            <p:ph type="body" sz="quarter" idx="21" hasCustomPrompt="1"/>
          </p:nvPr>
        </p:nvSpPr>
        <p:spPr>
          <a:xfrm>
            <a:off x="1606030" y="3817789"/>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Arial" charset="0"/>
                <a:ea typeface="Arial" charset="0"/>
                <a:cs typeface="Arial"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606030" y="8256151"/>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Line"/>
          <p:cNvSpPr>
            <a:spLocks noGrp="1"/>
          </p:cNvSpPr>
          <p:nvPr>
            <p:ph type="body" sz="quarter" idx="23" hasCustomPrompt="1"/>
          </p:nvPr>
        </p:nvSpPr>
        <p:spPr>
          <a:xfrm>
            <a:off x="6991779" y="4190896"/>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4" name="Line"/>
          <p:cNvSpPr>
            <a:spLocks noGrp="1"/>
          </p:cNvSpPr>
          <p:nvPr>
            <p:ph type="body" sz="quarter" idx="24" hasCustomPrompt="1"/>
          </p:nvPr>
        </p:nvSpPr>
        <p:spPr>
          <a:xfrm>
            <a:off x="6991779" y="9663504"/>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Macbook - details 2">
    <p:bg>
      <p:bgPr>
        <a:solidFill>
          <a:srgbClr val="FFFFFF"/>
        </a:solidFill>
        <a:effectLst/>
      </p:bgPr>
    </p:bg>
    <p:spTree>
      <p:nvGrpSpPr>
        <p:cNvPr id="1" name=""/>
        <p:cNvGrpSpPr/>
        <p:nvPr/>
      </p:nvGrpSpPr>
      <p:grpSpPr>
        <a:xfrm>
          <a:off x="0" y="0"/>
          <a:ext cx="0" cy="0"/>
          <a:chOff x="0" y="0"/>
          <a:chExt cx="0" cy="0"/>
        </a:xfrm>
      </p:grpSpPr>
      <p:pic>
        <p:nvPicPr>
          <p:cNvPr id="8"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353" y="2095500"/>
            <a:ext cx="16529284" cy="9525000"/>
          </a:xfrm>
          <a:prstGeom prst="rect">
            <a:avLst/>
          </a:prstGeom>
          <a:ln w="12700">
            <a:miter lim="400000"/>
          </a:ln>
        </p:spPr>
      </p:pic>
      <p:sp>
        <p:nvSpPr>
          <p:cNvPr id="28" name="yoda.jpg"/>
          <p:cNvSpPr>
            <a:spLocks noGrp="1" noChangeAspect="1"/>
          </p:cNvSpPr>
          <p:nvPr>
            <p:ph type="pic" sz="quarter" idx="16" hasCustomPrompt="1"/>
          </p:nvPr>
        </p:nvSpPr>
        <p:spPr>
          <a:xfrm>
            <a:off x="3225600" y="2570400"/>
            <a:ext cx="12654000" cy="79092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ubtitle"/>
          <p:cNvSpPr>
            <a:spLocks noGrp="1"/>
          </p:cNvSpPr>
          <p:nvPr>
            <p:ph type="body" sz="quarter" idx="21" hasCustomPrompt="1"/>
          </p:nvPr>
        </p:nvSpPr>
        <p:spPr>
          <a:xfrm>
            <a:off x="17592204" y="3863663"/>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7592204" y="8282285"/>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Line"/>
          <p:cNvSpPr>
            <a:spLocks noGrp="1"/>
          </p:cNvSpPr>
          <p:nvPr>
            <p:ph type="body" sz="quarter" idx="23" hasCustomPrompt="1"/>
          </p:nvPr>
        </p:nvSpPr>
        <p:spPr>
          <a:xfrm>
            <a:off x="14664553" y="4190896"/>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4" name="Line"/>
          <p:cNvSpPr>
            <a:spLocks noGrp="1"/>
          </p:cNvSpPr>
          <p:nvPr>
            <p:ph type="body" sz="quarter" idx="24" hasCustomPrompt="1"/>
          </p:nvPr>
        </p:nvSpPr>
        <p:spPr>
          <a:xfrm>
            <a:off x="12551246" y="9663504"/>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age - gallery">
    <p:bg>
      <p:bgPr>
        <a:solidFill>
          <a:srgbClr val="FFFFFF"/>
        </a:solidFill>
        <a:effectLst/>
      </p:bgPr>
    </p:bg>
    <p:spTree>
      <p:nvGrpSpPr>
        <p:cNvPr id="1" name=""/>
        <p:cNvGrpSpPr/>
        <p:nvPr/>
      </p:nvGrpSpPr>
      <p:grpSpPr>
        <a:xfrm>
          <a:off x="0" y="0"/>
          <a:ext cx="0" cy="0"/>
          <a:chOff x="0" y="0"/>
          <a:chExt cx="0" cy="0"/>
        </a:xfrm>
      </p:grpSpPr>
      <p:sp>
        <p:nvSpPr>
          <p:cNvPr id="10" name="yoda.jpg"/>
          <p:cNvSpPr>
            <a:spLocks noGrp="1"/>
          </p:cNvSpPr>
          <p:nvPr>
            <p:ph type="pic" sz="quarter" idx="17" hasCustomPrompt="1"/>
          </p:nvPr>
        </p:nvSpPr>
        <p:spPr>
          <a:xfrm>
            <a:off x="1822054" y="3682800"/>
            <a:ext cx="10148400" cy="63468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1" name="yoda.jpg"/>
          <p:cNvSpPr>
            <a:spLocks noGrp="1"/>
          </p:cNvSpPr>
          <p:nvPr>
            <p:ph type="pic" sz="quarter" idx="18" hasCustomPrompt="1"/>
          </p:nvPr>
        </p:nvSpPr>
        <p:spPr>
          <a:xfrm>
            <a:off x="12411563" y="3668725"/>
            <a:ext cx="10148400" cy="634680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8" name="yoda.jpg"/>
          <p:cNvSpPr>
            <a:spLocks noGrp="1"/>
          </p:cNvSpPr>
          <p:nvPr>
            <p:ph type="pic" sz="quarter" idx="16" hasCustomPrompt="1"/>
          </p:nvPr>
        </p:nvSpPr>
        <p:spPr>
          <a:xfrm>
            <a:off x="5850944" y="2887525"/>
            <a:ext cx="12654000" cy="7909200"/>
          </a:xfrm>
          <a:prstGeom prst="rect">
            <a:avLst/>
          </a:prstGeom>
          <a:solidFill>
            <a:srgbClr val="E5E5E5"/>
          </a:solidFill>
          <a:effectLst>
            <a:outerShdw blurRad="330200" dist="229773" dir="5400000" rotWithShape="0">
              <a:srgbClr val="000000">
                <a:alpha val="14869"/>
              </a:srgbClr>
            </a:outerShdw>
          </a:effectLst>
        </p:spPr>
        <p:txBody>
          <a:bodyPr lIns="91439" tIns="45719" rIns="91439" bIns="45719" anchor="t">
            <a:noAutofit/>
          </a:bodyPr>
          <a:lstStyle>
            <a:lvl1pPr marL="0" indent="0">
              <a:buFontTx/>
              <a:buNone/>
              <a:defRPr sz="3600" b="1" i="0" u="none" strike="noStrike" cap="none" spc="-1500" baseline="0" dirty="0">
                <a:ln>
                  <a:noFill/>
                </a:ln>
                <a:solidFill>
                  <a:srgbClr val="FFFFFF"/>
                </a:solidFill>
                <a:uFillTx/>
                <a:latin typeface="Helvetica" charset="0"/>
                <a:ea typeface="Helvetica" charset="0"/>
                <a:cs typeface="Helvetica" charset="0"/>
                <a:sym typeface="Helvetica"/>
              </a:defRPr>
            </a:lvl1pPr>
          </a:lstStyle>
          <a:p>
            <a:pPr marL="6173611" marR="0" lvl="0" indent="-6173611" algn="ctr" defTabSz="584200">
              <a:lnSpc>
                <a:spcPct val="100000"/>
              </a:lnSpc>
              <a:spcBef>
                <a:spcPts val="5200"/>
              </a:spcBef>
              <a:spcAft>
                <a:spcPts val="0"/>
              </a:spcAft>
              <a:buClrTx/>
              <a:buSzPct val="75000"/>
              <a:buFontTx/>
              <a:tabLst/>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iPhone - intro">
    <p:bg>
      <p:bgPr>
        <a:solidFill>
          <a:srgbClr val="FFFFFF"/>
        </a:solidFill>
        <a:effectLst/>
      </p:bgPr>
    </p:bg>
    <p:spTree>
      <p:nvGrpSpPr>
        <p:cNvPr id="1" name=""/>
        <p:cNvGrpSpPr/>
        <p:nvPr/>
      </p:nvGrpSpPr>
      <p:grpSpPr>
        <a:xfrm>
          <a:off x="0" y="0"/>
          <a:ext cx="0" cy="0"/>
          <a:chOff x="0" y="0"/>
          <a:chExt cx="0" cy="0"/>
        </a:xfrm>
      </p:grpSpPr>
      <p:pic>
        <p:nvPicPr>
          <p:cNvPr id="6"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92448" y="1998116"/>
            <a:ext cx="7922965" cy="16329600"/>
          </a:xfrm>
          <a:prstGeom prst="rect">
            <a:avLst/>
          </a:prstGeom>
          <a:ln w="12700">
            <a:miter lim="400000"/>
          </a:ln>
        </p:spPr>
      </p:pic>
      <p:sp>
        <p:nvSpPr>
          <p:cNvPr id="28" name="yoda.jpg"/>
          <p:cNvSpPr>
            <a:spLocks noGrp="1" noChangeAspect="1"/>
          </p:cNvSpPr>
          <p:nvPr>
            <p:ph type="pic" sz="quarter" idx="16" hasCustomPrompt="1"/>
          </p:nvPr>
        </p:nvSpPr>
        <p:spPr>
          <a:xfrm>
            <a:off x="14639478" y="3889797"/>
            <a:ext cx="7056784" cy="12457384"/>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822450" y="4610806"/>
            <a:ext cx="10369550" cy="44640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Phone - details 1">
    <p:bg>
      <p:bgPr>
        <a:solidFill>
          <a:srgbClr val="FFFFFF"/>
        </a:solidFill>
        <a:effectLst/>
      </p:bgPr>
    </p:bg>
    <p:spTree>
      <p:nvGrpSpPr>
        <p:cNvPr id="1" name=""/>
        <p:cNvGrpSpPr/>
        <p:nvPr/>
      </p:nvGrpSpPr>
      <p:grpSpPr>
        <a:xfrm>
          <a:off x="0" y="0"/>
          <a:ext cx="0" cy="0"/>
          <a:chOff x="0" y="0"/>
          <a:chExt cx="0" cy="0"/>
        </a:xfrm>
      </p:grpSpPr>
      <p:pic>
        <p:nvPicPr>
          <p:cNvPr id="18"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0517" y="1998000"/>
            <a:ext cx="7922965" cy="16329600"/>
          </a:xfrm>
          <a:prstGeom prst="rect">
            <a:avLst/>
          </a:prstGeom>
          <a:ln w="12700">
            <a:miter lim="400000"/>
          </a:ln>
        </p:spPr>
      </p:pic>
      <p:sp>
        <p:nvSpPr>
          <p:cNvPr id="20" name="yoda.jpg"/>
          <p:cNvSpPr>
            <a:spLocks noGrp="1" noChangeAspect="1"/>
          </p:cNvSpPr>
          <p:nvPr>
            <p:ph type="pic" sz="quarter" idx="29" hasCustomPrompt="1"/>
          </p:nvPr>
        </p:nvSpPr>
        <p:spPr>
          <a:xfrm>
            <a:off x="8699611" y="3863663"/>
            <a:ext cx="6984776" cy="12457384"/>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Subtitle"/>
          <p:cNvSpPr>
            <a:spLocks noGrp="1"/>
          </p:cNvSpPr>
          <p:nvPr>
            <p:ph type="body" sz="quarter" idx="21" hasCustomPrompt="1"/>
          </p:nvPr>
        </p:nvSpPr>
        <p:spPr>
          <a:xfrm>
            <a:off x="1606030" y="5978029"/>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606030" y="10416391"/>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0" name="Line"/>
          <p:cNvSpPr>
            <a:spLocks noGrp="1"/>
          </p:cNvSpPr>
          <p:nvPr>
            <p:ph type="body" sz="quarter" idx="23" hasCustomPrompt="1"/>
          </p:nvPr>
        </p:nvSpPr>
        <p:spPr>
          <a:xfrm>
            <a:off x="6991779" y="6351136"/>
            <a:ext cx="2826543" cy="0"/>
          </a:xfrm>
          <a:prstGeom prst="line">
            <a:avLst/>
          </a:prstGeom>
          <a:ln w="63500" cap="rnd">
            <a:solidFill>
              <a:srgbClr val="FF7626"/>
            </a:solidFill>
            <a:custDash>
              <a:ds d="100000" sp="200000"/>
            </a:custDash>
            <a:tailEnd type="diamond"/>
          </a:ln>
        </p:spPr>
        <p:txBody>
          <a:bodyPr lIns="50800" tIns="50800" rIns="50800" bIns="50800" anchor="ctr"/>
          <a:lstStyle>
            <a:lvl1pPr>
              <a:defRPr sz="3200" spc="0" dirty="0">
                <a:solidFill>
                  <a:srgbClr val="000000"/>
                </a:solidFill>
                <a:latin typeface="Helvetica Light"/>
                <a:ea typeface="Helvetica Light"/>
                <a:cs typeface="Helvetica Light"/>
              </a:defRPr>
            </a:lvl1pPr>
          </a:lstStyle>
          <a:p>
            <a:pPr marL="0" lvl="0" indent="0" algn="ctr" defTabSz="1827154">
              <a:buFontTx/>
              <a:buNone/>
            </a:pPr>
            <a:r>
              <a:rPr lang="pl-PL"/>
              <a:t> </a:t>
            </a:r>
            <a:endParaRPr/>
          </a:p>
        </p:txBody>
      </p:sp>
      <p:sp>
        <p:nvSpPr>
          <p:cNvPr id="11" name="Line"/>
          <p:cNvSpPr>
            <a:spLocks noGrp="1"/>
          </p:cNvSpPr>
          <p:nvPr>
            <p:ph type="body" sz="quarter" idx="24" hasCustomPrompt="1"/>
          </p:nvPr>
        </p:nvSpPr>
        <p:spPr>
          <a:xfrm>
            <a:off x="6991779" y="11823744"/>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2" name="Subtitle"/>
          <p:cNvSpPr>
            <a:spLocks noGrp="1"/>
          </p:cNvSpPr>
          <p:nvPr>
            <p:ph type="body" sz="quarter" idx="25" hasCustomPrompt="1"/>
          </p:nvPr>
        </p:nvSpPr>
        <p:spPr>
          <a:xfrm>
            <a:off x="17592204" y="3863663"/>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Subtitle"/>
          <p:cNvSpPr>
            <a:spLocks noGrp="1"/>
          </p:cNvSpPr>
          <p:nvPr>
            <p:ph type="body" sz="quarter" idx="26" hasCustomPrompt="1"/>
          </p:nvPr>
        </p:nvSpPr>
        <p:spPr>
          <a:xfrm>
            <a:off x="17592204" y="8282285"/>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4" name="Line"/>
          <p:cNvSpPr>
            <a:spLocks noGrp="1"/>
          </p:cNvSpPr>
          <p:nvPr>
            <p:ph type="body" sz="quarter" idx="27" hasCustomPrompt="1"/>
          </p:nvPr>
        </p:nvSpPr>
        <p:spPr>
          <a:xfrm>
            <a:off x="14664553" y="4190896"/>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5" name="Line"/>
          <p:cNvSpPr>
            <a:spLocks noGrp="1"/>
          </p:cNvSpPr>
          <p:nvPr>
            <p:ph type="body" sz="quarter" idx="28" hasCustomPrompt="1"/>
          </p:nvPr>
        </p:nvSpPr>
        <p:spPr>
          <a:xfrm>
            <a:off x="12551246" y="9663504"/>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_Black-empty">
    <p:bg>
      <p:bgPr>
        <a:solidFill>
          <a:srgbClr val="141414"/>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Phone - details 2">
    <p:bg>
      <p:bgPr>
        <a:solidFill>
          <a:srgbClr val="FFFFFF"/>
        </a:solidFill>
        <a:effectLst/>
      </p:bgPr>
    </p:bg>
    <p:spTree>
      <p:nvGrpSpPr>
        <p:cNvPr id="1" name=""/>
        <p:cNvGrpSpPr/>
        <p:nvPr/>
      </p:nvGrpSpPr>
      <p:grpSpPr>
        <a:xfrm>
          <a:off x="0" y="0"/>
          <a:ext cx="0" cy="0"/>
          <a:chOff x="0" y="0"/>
          <a:chExt cx="0" cy="0"/>
        </a:xfrm>
      </p:grpSpPr>
      <p:pic>
        <p:nvPicPr>
          <p:cNvPr id="16"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0517" y="-4878963"/>
            <a:ext cx="7922965" cy="16329600"/>
          </a:xfrm>
          <a:prstGeom prst="rect">
            <a:avLst/>
          </a:prstGeom>
          <a:ln w="12700">
            <a:miter lim="400000"/>
          </a:ln>
        </p:spPr>
      </p:pic>
      <p:sp>
        <p:nvSpPr>
          <p:cNvPr id="17" name="yoda.jpg"/>
          <p:cNvSpPr>
            <a:spLocks noGrp="1" noChangeAspect="1"/>
          </p:cNvSpPr>
          <p:nvPr>
            <p:ph type="pic" sz="quarter" idx="29" hasCustomPrompt="1"/>
          </p:nvPr>
        </p:nvSpPr>
        <p:spPr>
          <a:xfrm>
            <a:off x="8699611" y="-2950963"/>
            <a:ext cx="6984776" cy="12457384"/>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Subtitle"/>
          <p:cNvSpPr>
            <a:spLocks noGrp="1"/>
          </p:cNvSpPr>
          <p:nvPr>
            <p:ph type="body" sz="quarter" idx="21" hasCustomPrompt="1"/>
          </p:nvPr>
        </p:nvSpPr>
        <p:spPr>
          <a:xfrm>
            <a:off x="1606030" y="3699907"/>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606030" y="7608079"/>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0" name="Line"/>
          <p:cNvSpPr>
            <a:spLocks noGrp="1"/>
          </p:cNvSpPr>
          <p:nvPr>
            <p:ph type="body" sz="quarter" idx="23" hasCustomPrompt="1"/>
          </p:nvPr>
        </p:nvSpPr>
        <p:spPr>
          <a:xfrm>
            <a:off x="6991779" y="4073014"/>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1" name="Line"/>
          <p:cNvSpPr>
            <a:spLocks noGrp="1"/>
          </p:cNvSpPr>
          <p:nvPr>
            <p:ph type="body" sz="quarter" idx="24" hasCustomPrompt="1"/>
          </p:nvPr>
        </p:nvSpPr>
        <p:spPr>
          <a:xfrm>
            <a:off x="6991779" y="9015432"/>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2" name="Subtitle"/>
          <p:cNvSpPr>
            <a:spLocks noGrp="1"/>
          </p:cNvSpPr>
          <p:nvPr>
            <p:ph type="body" sz="quarter" idx="25" hasCustomPrompt="1"/>
          </p:nvPr>
        </p:nvSpPr>
        <p:spPr>
          <a:xfrm>
            <a:off x="17592204" y="1585541"/>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Subtitle"/>
          <p:cNvSpPr>
            <a:spLocks noGrp="1"/>
          </p:cNvSpPr>
          <p:nvPr>
            <p:ph type="body" sz="quarter" idx="26" hasCustomPrompt="1"/>
          </p:nvPr>
        </p:nvSpPr>
        <p:spPr>
          <a:xfrm>
            <a:off x="17592204" y="5473973"/>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4" name="Line"/>
          <p:cNvSpPr>
            <a:spLocks noGrp="1"/>
          </p:cNvSpPr>
          <p:nvPr>
            <p:ph type="body" sz="quarter" idx="27" hasCustomPrompt="1"/>
          </p:nvPr>
        </p:nvSpPr>
        <p:spPr>
          <a:xfrm>
            <a:off x="14664553" y="1912774"/>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5" name="Line"/>
          <p:cNvSpPr>
            <a:spLocks noGrp="1"/>
          </p:cNvSpPr>
          <p:nvPr>
            <p:ph type="body" sz="quarter" idx="28" hasCustomPrompt="1"/>
          </p:nvPr>
        </p:nvSpPr>
        <p:spPr>
          <a:xfrm>
            <a:off x="12551246" y="6855192"/>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iPhone - nav flow">
    <p:bg>
      <p:bgPr>
        <a:solidFill>
          <a:srgbClr val="FFFFFF"/>
        </a:solidFill>
        <a:effectLst/>
      </p:bgPr>
    </p:bg>
    <p:spTree>
      <p:nvGrpSpPr>
        <p:cNvPr id="1" name=""/>
        <p:cNvGrpSpPr/>
        <p:nvPr/>
      </p:nvGrpSpPr>
      <p:grpSpPr>
        <a:xfrm>
          <a:off x="0" y="0"/>
          <a:ext cx="0" cy="0"/>
          <a:chOff x="0" y="0"/>
          <a:chExt cx="0" cy="0"/>
        </a:xfrm>
      </p:grpSpPr>
      <p:pic>
        <p:nvPicPr>
          <p:cNvPr id="6"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778" y="1530000"/>
            <a:ext cx="4716050" cy="9720000"/>
          </a:xfrm>
          <a:prstGeom prst="rect">
            <a:avLst/>
          </a:prstGeom>
          <a:ln w="12700">
            <a:miter lim="400000"/>
          </a:ln>
        </p:spPr>
      </p:pic>
      <p:sp>
        <p:nvSpPr>
          <p:cNvPr id="28" name="yoda.jpg"/>
          <p:cNvSpPr>
            <a:spLocks noGrp="1"/>
          </p:cNvSpPr>
          <p:nvPr>
            <p:ph type="pic" sz="quarter" idx="16" hasCustomPrompt="1"/>
          </p:nvPr>
        </p:nvSpPr>
        <p:spPr>
          <a:xfrm>
            <a:off x="6776572" y="2665661"/>
            <a:ext cx="4176463" cy="74168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5"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9178" y="1530000"/>
            <a:ext cx="4716050" cy="9720000"/>
          </a:xfrm>
          <a:prstGeom prst="rect">
            <a:avLst/>
          </a:prstGeom>
          <a:ln w="12700">
            <a:miter lim="400000"/>
          </a:ln>
        </p:spPr>
      </p:pic>
      <p:sp>
        <p:nvSpPr>
          <p:cNvPr id="18" name="yoda.jpg"/>
          <p:cNvSpPr>
            <a:spLocks noGrp="1"/>
          </p:cNvSpPr>
          <p:nvPr>
            <p:ph type="pic" sz="quarter" idx="22" hasCustomPrompt="1"/>
          </p:nvPr>
        </p:nvSpPr>
        <p:spPr>
          <a:xfrm>
            <a:off x="13378637" y="2665660"/>
            <a:ext cx="4176463" cy="74168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1" name="Point 1…"/>
          <p:cNvSpPr>
            <a:spLocks noGrp="1"/>
          </p:cNvSpPr>
          <p:nvPr>
            <p:ph type="body" sz="quarter" idx="18" hasCustomPrompt="1"/>
          </p:nvPr>
        </p:nvSpPr>
        <p:spPr>
          <a:xfrm>
            <a:off x="1843698" y="7435083"/>
            <a:ext cx="3938796" cy="2696123"/>
          </a:xfrm>
          <a:prstGeom prst="rect">
            <a:avLst/>
          </a:prstGeom>
        </p:spPr>
        <p:txBody>
          <a:bodyPr anchor="b">
            <a:noAutofit/>
          </a:bodyPr>
          <a:lstStyle>
            <a:lvl1pPr>
              <a:buFontTx/>
              <a:buNone/>
              <a:defRPr b="1">
                <a:latin typeface="Arial" charset="0"/>
                <a:ea typeface="Arial" charset="0"/>
                <a:cs typeface="Arial" charset="0"/>
              </a:defRPr>
            </a:lvl1pPr>
          </a:lstStyle>
          <a:p>
            <a:pPr marL="0" indent="0" algn="l" defTabSz="825500">
              <a:spcBef>
                <a:spcPts val="0"/>
              </a:spcBef>
              <a:buSzTx/>
              <a:buNone/>
              <a:defRPr sz="4800" spc="-48">
                <a:solidFill>
                  <a:schemeClr val="accent2">
                    <a:hueOff val="-11349316"/>
                    <a:satOff val="-100000"/>
                    <a:lumOff val="-34701"/>
                  </a:schemeClr>
                </a:solidFill>
              </a:defRPr>
            </a:pPr>
            <a:r>
              <a:t>Point 1</a:t>
            </a:r>
          </a:p>
          <a:p>
            <a:pPr marL="0" indent="0" algn="l"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13" name="Point 1…"/>
          <p:cNvSpPr>
            <a:spLocks noGrp="1"/>
          </p:cNvSpPr>
          <p:nvPr>
            <p:ph type="body" sz="quarter" idx="19" hasCustomPrompt="1"/>
          </p:nvPr>
        </p:nvSpPr>
        <p:spPr>
          <a:xfrm>
            <a:off x="18621562" y="7435083"/>
            <a:ext cx="3938796" cy="2696123"/>
          </a:xfrm>
          <a:prstGeom prst="rect">
            <a:avLst/>
          </a:prstGeom>
        </p:spPr>
        <p:txBody>
          <a:bodyPr anchor="b">
            <a:noAutofit/>
          </a:bodyPr>
          <a:lstStyle>
            <a:lvl1pPr marL="456148" indent="-456148">
              <a:buFontTx/>
              <a:buNone/>
              <a:defRPr b="1">
                <a:latin typeface="Arial" charset="0"/>
                <a:ea typeface="Arial" charset="0"/>
                <a:cs typeface="Arial" charset="0"/>
              </a:defRPr>
            </a:lvl1pPr>
          </a:lstStyle>
          <a:p>
            <a:pPr marL="0" indent="0" algn="r" defTabSz="825500">
              <a:spcBef>
                <a:spcPts val="0"/>
              </a:spcBef>
              <a:buSzTx/>
              <a:buNone/>
              <a:defRPr sz="4800" spc="-48">
                <a:solidFill>
                  <a:schemeClr val="accent2">
                    <a:hueOff val="-11349316"/>
                    <a:satOff val="-100000"/>
                    <a:lumOff val="-34701"/>
                  </a:schemeClr>
                </a:solidFill>
              </a:defRPr>
            </a:pPr>
            <a:r>
              <a:t>Point 1</a:t>
            </a:r>
          </a:p>
          <a:p>
            <a:pPr marL="0" indent="0" algn="r"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14" name="Screen name"/>
          <p:cNvSpPr txBox="1">
            <a:spLocks noGrp="1"/>
          </p:cNvSpPr>
          <p:nvPr>
            <p:ph type="body" sz="quarter" idx="15" hasCustomPrompt="1"/>
          </p:nvPr>
        </p:nvSpPr>
        <p:spPr>
          <a:xfrm>
            <a:off x="6464589" y="11543655"/>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5" name="Screen name"/>
          <p:cNvSpPr txBox="1">
            <a:spLocks noGrp="1"/>
          </p:cNvSpPr>
          <p:nvPr>
            <p:ph type="body" sz="quarter" idx="20" hasCustomPrompt="1"/>
          </p:nvPr>
        </p:nvSpPr>
        <p:spPr>
          <a:xfrm>
            <a:off x="13066569" y="11543655"/>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6" name="Line"/>
          <p:cNvSpPr>
            <a:spLocks noGrp="1"/>
          </p:cNvSpPr>
          <p:nvPr>
            <p:ph type="body" sz="quarter" idx="21" hasCustomPrompt="1"/>
          </p:nvPr>
        </p:nvSpPr>
        <p:spPr>
          <a:xfrm>
            <a:off x="9474181" y="4987528"/>
            <a:ext cx="4295378" cy="4360962"/>
          </a:xfrm>
          <a:custGeom>
            <a:avLst/>
            <a:gdLst/>
            <a:ahLst/>
            <a:cxnLst>
              <a:cxn ang="0">
                <a:pos x="wd2" y="hd2"/>
              </a:cxn>
              <a:cxn ang="5400000">
                <a:pos x="wd2" y="hd2"/>
              </a:cxn>
              <a:cxn ang="10800000">
                <a:pos x="wd2" y="hd2"/>
              </a:cxn>
              <a:cxn ang="16200000">
                <a:pos x="wd2" y="hd2"/>
              </a:cxn>
            </a:cxnLst>
            <a:rect l="0" t="0" r="r" b="b"/>
            <a:pathLst>
              <a:path w="21600" h="21600" extrusionOk="0">
                <a:moveTo>
                  <a:pt x="0" y="21548"/>
                </a:moveTo>
                <a:lnTo>
                  <a:pt x="11375" y="21600"/>
                </a:lnTo>
                <a:lnTo>
                  <a:pt x="11356" y="0"/>
                </a:lnTo>
                <a:lnTo>
                  <a:pt x="21600" y="1"/>
                </a:lnTo>
              </a:path>
            </a:pathLst>
          </a:custGeom>
          <a:ln w="63500">
            <a:solidFill>
              <a:srgbClr val="FF7626"/>
            </a:solidFill>
            <a:headEnd type="diamond"/>
            <a:tailEnd type="triangle"/>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Phone - gallery">
    <p:bg>
      <p:bgPr>
        <a:solidFill>
          <a:srgbClr val="FFFFFF"/>
        </a:solidFill>
        <a:effectLst/>
      </p:bgPr>
    </p:bg>
    <p:spTree>
      <p:nvGrpSpPr>
        <p:cNvPr id="1" name=""/>
        <p:cNvGrpSpPr/>
        <p:nvPr/>
      </p:nvGrpSpPr>
      <p:grpSpPr>
        <a:xfrm>
          <a:off x="0" y="0"/>
          <a:ext cx="0" cy="0"/>
          <a:chOff x="0" y="0"/>
          <a:chExt cx="0" cy="0"/>
        </a:xfrm>
      </p:grpSpPr>
      <p:sp>
        <p:nvSpPr>
          <p:cNvPr id="14" name="Screen name"/>
          <p:cNvSpPr txBox="1">
            <a:spLocks noGrp="1"/>
          </p:cNvSpPr>
          <p:nvPr>
            <p:ph type="body" sz="quarter" idx="15" hasCustomPrompt="1"/>
          </p:nvPr>
        </p:nvSpPr>
        <p:spPr>
          <a:xfrm>
            <a:off x="7162805" y="11543655"/>
            <a:ext cx="471605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5" name="Screen name"/>
          <p:cNvSpPr txBox="1">
            <a:spLocks noGrp="1"/>
          </p:cNvSpPr>
          <p:nvPr>
            <p:ph type="body" sz="quarter" idx="20" hasCustomPrompt="1"/>
          </p:nvPr>
        </p:nvSpPr>
        <p:spPr>
          <a:xfrm>
            <a:off x="12503557" y="11543655"/>
            <a:ext cx="471605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8" name="Screen name"/>
          <p:cNvSpPr txBox="1">
            <a:spLocks noGrp="1"/>
          </p:cNvSpPr>
          <p:nvPr>
            <p:ph type="body" sz="quarter" idx="22" hasCustomPrompt="1"/>
          </p:nvPr>
        </p:nvSpPr>
        <p:spPr>
          <a:xfrm>
            <a:off x="1845989" y="11543655"/>
            <a:ext cx="4692115"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1" name="Screen name"/>
          <p:cNvSpPr txBox="1">
            <a:spLocks noGrp="1"/>
          </p:cNvSpPr>
          <p:nvPr>
            <p:ph type="body" sz="quarter" idx="24" hasCustomPrompt="1"/>
          </p:nvPr>
        </p:nvSpPr>
        <p:spPr>
          <a:xfrm>
            <a:off x="17844308" y="11543655"/>
            <a:ext cx="4716418"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pic>
        <p:nvPicPr>
          <p:cNvPr id="16"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5" y="1530000"/>
            <a:ext cx="4716050" cy="9720000"/>
          </a:xfrm>
          <a:prstGeom prst="rect">
            <a:avLst/>
          </a:prstGeom>
          <a:ln w="12700">
            <a:miter lim="400000"/>
          </a:ln>
        </p:spPr>
      </p:pic>
      <p:sp>
        <p:nvSpPr>
          <p:cNvPr id="22" name="yoda.jpg"/>
          <p:cNvSpPr>
            <a:spLocks noGrp="1"/>
          </p:cNvSpPr>
          <p:nvPr>
            <p:ph type="pic" sz="quarter" idx="16" hasCustomPrompt="1"/>
          </p:nvPr>
        </p:nvSpPr>
        <p:spPr>
          <a:xfrm>
            <a:off x="7432599" y="2665661"/>
            <a:ext cx="4176463" cy="74168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23"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03556" y="1530000"/>
            <a:ext cx="4716050" cy="9720000"/>
          </a:xfrm>
          <a:prstGeom prst="rect">
            <a:avLst/>
          </a:prstGeom>
          <a:ln w="12700">
            <a:miter lim="400000"/>
          </a:ln>
        </p:spPr>
      </p:pic>
      <p:sp>
        <p:nvSpPr>
          <p:cNvPr id="24" name="yoda.jpg"/>
          <p:cNvSpPr>
            <a:spLocks noGrp="1"/>
          </p:cNvSpPr>
          <p:nvPr>
            <p:ph type="pic" sz="quarter" idx="25" hasCustomPrompt="1"/>
          </p:nvPr>
        </p:nvSpPr>
        <p:spPr>
          <a:xfrm>
            <a:off x="12773350" y="2665660"/>
            <a:ext cx="4176463" cy="74168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25"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2054" y="1529999"/>
            <a:ext cx="4716050" cy="9720000"/>
          </a:xfrm>
          <a:prstGeom prst="rect">
            <a:avLst/>
          </a:prstGeom>
          <a:ln w="12700">
            <a:miter lim="400000"/>
          </a:ln>
        </p:spPr>
      </p:pic>
      <p:sp>
        <p:nvSpPr>
          <p:cNvPr id="26" name="yoda.jpg"/>
          <p:cNvSpPr>
            <a:spLocks noGrp="1"/>
          </p:cNvSpPr>
          <p:nvPr>
            <p:ph type="pic" sz="quarter" idx="26" hasCustomPrompt="1"/>
          </p:nvPr>
        </p:nvSpPr>
        <p:spPr>
          <a:xfrm>
            <a:off x="2091848" y="2665660"/>
            <a:ext cx="4176463" cy="74168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pic>
        <p:nvPicPr>
          <p:cNvPr id="27"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308" y="1530000"/>
            <a:ext cx="4716050" cy="9720000"/>
          </a:xfrm>
          <a:prstGeom prst="rect">
            <a:avLst/>
          </a:prstGeom>
          <a:ln w="12700">
            <a:miter lim="400000"/>
          </a:ln>
        </p:spPr>
      </p:pic>
      <p:sp>
        <p:nvSpPr>
          <p:cNvPr id="29" name="yoda.jpg"/>
          <p:cNvSpPr>
            <a:spLocks noGrp="1"/>
          </p:cNvSpPr>
          <p:nvPr>
            <p:ph type="pic" sz="quarter" idx="27" hasCustomPrompt="1"/>
          </p:nvPr>
        </p:nvSpPr>
        <p:spPr>
          <a:xfrm>
            <a:off x="18113767" y="2665660"/>
            <a:ext cx="4176463" cy="74168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ndroid - intro">
    <p:bg>
      <p:bgPr>
        <a:solidFill>
          <a:srgbClr val="FFFFFF"/>
        </a:solidFill>
        <a:effectLst/>
      </p:bgPr>
    </p:bg>
    <p:spTree>
      <p:nvGrpSpPr>
        <p:cNvPr id="1" name=""/>
        <p:cNvGrpSpPr/>
        <p:nvPr/>
      </p:nvGrpSpPr>
      <p:grpSpPr>
        <a:xfrm>
          <a:off x="0" y="0"/>
          <a:ext cx="0" cy="0"/>
          <a:chOff x="0" y="0"/>
          <a:chExt cx="0" cy="0"/>
        </a:xfrm>
      </p:grpSpPr>
      <p:pic>
        <p:nvPicPr>
          <p:cNvPr id="5"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61232" y="1998116"/>
            <a:ext cx="7985002" cy="15609780"/>
          </a:xfrm>
          <a:prstGeom prst="rect">
            <a:avLst/>
          </a:prstGeom>
          <a:ln w="12700">
            <a:miter lim="400000"/>
          </a:ln>
        </p:spPr>
      </p:pic>
      <p:sp>
        <p:nvSpPr>
          <p:cNvPr id="28" name="yoda.jpg"/>
          <p:cNvSpPr>
            <a:spLocks noGrp="1" noChangeAspect="1"/>
          </p:cNvSpPr>
          <p:nvPr>
            <p:ph type="pic" sz="quarter" idx="16" hasCustomPrompt="1"/>
          </p:nvPr>
        </p:nvSpPr>
        <p:spPr>
          <a:xfrm>
            <a:off x="14515200" y="3441600"/>
            <a:ext cx="7243200" cy="1187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822450" y="4610806"/>
            <a:ext cx="10369550" cy="44640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ndroid - details 1">
    <p:bg>
      <p:bgPr>
        <a:solidFill>
          <a:srgbClr val="FFFFFF"/>
        </a:solidFill>
        <a:effectLst/>
      </p:bgPr>
    </p:bg>
    <p:spTree>
      <p:nvGrpSpPr>
        <p:cNvPr id="1" name=""/>
        <p:cNvGrpSpPr/>
        <p:nvPr/>
      </p:nvGrpSpPr>
      <p:grpSpPr>
        <a:xfrm>
          <a:off x="0" y="0"/>
          <a:ext cx="0" cy="0"/>
          <a:chOff x="0" y="0"/>
          <a:chExt cx="0" cy="0"/>
        </a:xfrm>
      </p:grpSpPr>
      <p:pic>
        <p:nvPicPr>
          <p:cNvPr id="18"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499" y="1911600"/>
            <a:ext cx="7985002" cy="15609780"/>
          </a:xfrm>
          <a:prstGeom prst="rect">
            <a:avLst/>
          </a:prstGeom>
          <a:ln w="12700">
            <a:miter lim="400000"/>
          </a:ln>
        </p:spPr>
      </p:pic>
      <p:sp>
        <p:nvSpPr>
          <p:cNvPr id="17" name="yoda.jpg"/>
          <p:cNvSpPr>
            <a:spLocks noGrp="1" noChangeAspect="1"/>
          </p:cNvSpPr>
          <p:nvPr>
            <p:ph type="pic" sz="quarter" idx="16" hasCustomPrompt="1"/>
          </p:nvPr>
        </p:nvSpPr>
        <p:spPr>
          <a:xfrm>
            <a:off x="8546400" y="3355200"/>
            <a:ext cx="7243200" cy="1187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Subtitle"/>
          <p:cNvSpPr>
            <a:spLocks noGrp="1"/>
          </p:cNvSpPr>
          <p:nvPr>
            <p:ph type="body" sz="quarter" idx="21" hasCustomPrompt="1"/>
          </p:nvPr>
        </p:nvSpPr>
        <p:spPr>
          <a:xfrm>
            <a:off x="1606030" y="5978029"/>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606030" y="10416391"/>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0" name="Line"/>
          <p:cNvSpPr>
            <a:spLocks noGrp="1"/>
          </p:cNvSpPr>
          <p:nvPr>
            <p:ph type="body" sz="quarter" idx="23" hasCustomPrompt="1"/>
          </p:nvPr>
        </p:nvSpPr>
        <p:spPr>
          <a:xfrm>
            <a:off x="6991779" y="6351136"/>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1" name="Line"/>
          <p:cNvSpPr>
            <a:spLocks noGrp="1"/>
          </p:cNvSpPr>
          <p:nvPr>
            <p:ph type="body" sz="quarter" idx="24" hasCustomPrompt="1"/>
          </p:nvPr>
        </p:nvSpPr>
        <p:spPr>
          <a:xfrm>
            <a:off x="6991779" y="11823744"/>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2" name="Subtitle"/>
          <p:cNvSpPr>
            <a:spLocks noGrp="1"/>
          </p:cNvSpPr>
          <p:nvPr>
            <p:ph type="body" sz="quarter" idx="25" hasCustomPrompt="1"/>
          </p:nvPr>
        </p:nvSpPr>
        <p:spPr>
          <a:xfrm>
            <a:off x="17592204" y="3863663"/>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Subtitle"/>
          <p:cNvSpPr>
            <a:spLocks noGrp="1"/>
          </p:cNvSpPr>
          <p:nvPr>
            <p:ph type="body" sz="quarter" idx="26" hasCustomPrompt="1"/>
          </p:nvPr>
        </p:nvSpPr>
        <p:spPr>
          <a:xfrm>
            <a:off x="17592204" y="8282285"/>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4" name="Line"/>
          <p:cNvSpPr>
            <a:spLocks noGrp="1"/>
          </p:cNvSpPr>
          <p:nvPr>
            <p:ph type="body" sz="quarter" idx="27" hasCustomPrompt="1"/>
          </p:nvPr>
        </p:nvSpPr>
        <p:spPr>
          <a:xfrm>
            <a:off x="14664553" y="4190896"/>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5" name="Line"/>
          <p:cNvSpPr>
            <a:spLocks noGrp="1"/>
          </p:cNvSpPr>
          <p:nvPr>
            <p:ph type="body" sz="quarter" idx="28" hasCustomPrompt="1"/>
          </p:nvPr>
        </p:nvSpPr>
        <p:spPr>
          <a:xfrm>
            <a:off x="12551246" y="9663504"/>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ndroid - details 2">
    <p:bg>
      <p:bgPr>
        <a:solidFill>
          <a:srgbClr val="FFFFFF"/>
        </a:solidFill>
        <a:effectLst/>
      </p:bgPr>
    </p:bg>
    <p:spTree>
      <p:nvGrpSpPr>
        <p:cNvPr id="1" name=""/>
        <p:cNvGrpSpPr/>
        <p:nvPr/>
      </p:nvGrpSpPr>
      <p:grpSpPr>
        <a:xfrm>
          <a:off x="0" y="0"/>
          <a:ext cx="0" cy="0"/>
          <a:chOff x="0" y="0"/>
          <a:chExt cx="0" cy="0"/>
        </a:xfrm>
      </p:grpSpPr>
      <p:pic>
        <p:nvPicPr>
          <p:cNvPr id="18"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499" y="-3970800"/>
            <a:ext cx="7985002" cy="15609780"/>
          </a:xfrm>
          <a:prstGeom prst="rect">
            <a:avLst/>
          </a:prstGeom>
          <a:ln w="12700">
            <a:miter lim="400000"/>
          </a:ln>
        </p:spPr>
      </p:pic>
      <p:sp>
        <p:nvSpPr>
          <p:cNvPr id="17" name="yoda.jpg"/>
          <p:cNvSpPr>
            <a:spLocks noGrp="1" noChangeAspect="1"/>
          </p:cNvSpPr>
          <p:nvPr>
            <p:ph type="pic" sz="quarter" idx="16" hasCustomPrompt="1"/>
          </p:nvPr>
        </p:nvSpPr>
        <p:spPr>
          <a:xfrm>
            <a:off x="8546400" y="-2527200"/>
            <a:ext cx="7243200" cy="1187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Subtitle"/>
          <p:cNvSpPr>
            <a:spLocks noGrp="1"/>
          </p:cNvSpPr>
          <p:nvPr>
            <p:ph type="body" sz="quarter" idx="21" hasCustomPrompt="1"/>
          </p:nvPr>
        </p:nvSpPr>
        <p:spPr>
          <a:xfrm>
            <a:off x="1606030" y="2881685"/>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606030" y="7320047"/>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0" name="Line"/>
          <p:cNvSpPr>
            <a:spLocks noGrp="1"/>
          </p:cNvSpPr>
          <p:nvPr>
            <p:ph type="body" sz="quarter" idx="23" hasCustomPrompt="1"/>
          </p:nvPr>
        </p:nvSpPr>
        <p:spPr>
          <a:xfrm>
            <a:off x="6991779" y="3254792"/>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1" name="Line"/>
          <p:cNvSpPr>
            <a:spLocks noGrp="1"/>
          </p:cNvSpPr>
          <p:nvPr>
            <p:ph type="body" sz="quarter" idx="24" hasCustomPrompt="1"/>
          </p:nvPr>
        </p:nvSpPr>
        <p:spPr>
          <a:xfrm>
            <a:off x="6991779" y="8727400"/>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2" name="Subtitle"/>
          <p:cNvSpPr>
            <a:spLocks noGrp="1"/>
          </p:cNvSpPr>
          <p:nvPr>
            <p:ph type="body" sz="quarter" idx="25" hasCustomPrompt="1"/>
          </p:nvPr>
        </p:nvSpPr>
        <p:spPr>
          <a:xfrm>
            <a:off x="17592204" y="1585541"/>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Subtitle"/>
          <p:cNvSpPr>
            <a:spLocks noGrp="1"/>
          </p:cNvSpPr>
          <p:nvPr>
            <p:ph type="body" sz="quarter" idx="26" hasCustomPrompt="1"/>
          </p:nvPr>
        </p:nvSpPr>
        <p:spPr>
          <a:xfrm>
            <a:off x="17592204" y="6004163"/>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4" name="Line"/>
          <p:cNvSpPr>
            <a:spLocks noGrp="1"/>
          </p:cNvSpPr>
          <p:nvPr>
            <p:ph type="body" sz="quarter" idx="27" hasCustomPrompt="1"/>
          </p:nvPr>
        </p:nvSpPr>
        <p:spPr>
          <a:xfrm>
            <a:off x="14664553" y="1912774"/>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5" name="Line"/>
          <p:cNvSpPr>
            <a:spLocks noGrp="1"/>
          </p:cNvSpPr>
          <p:nvPr>
            <p:ph type="body" sz="quarter" idx="28" hasCustomPrompt="1"/>
          </p:nvPr>
        </p:nvSpPr>
        <p:spPr>
          <a:xfrm>
            <a:off x="12551246" y="7385382"/>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ndroid - nav flow">
    <p:bg>
      <p:bgPr>
        <a:solidFill>
          <a:srgbClr val="FFFFFF"/>
        </a:solidFill>
        <a:effectLst/>
      </p:bgPr>
    </p:bg>
    <p:spTree>
      <p:nvGrpSpPr>
        <p:cNvPr id="1" name=""/>
        <p:cNvGrpSpPr/>
        <p:nvPr/>
      </p:nvGrpSpPr>
      <p:grpSpPr>
        <a:xfrm>
          <a:off x="0" y="0"/>
          <a:ext cx="0" cy="0"/>
          <a:chOff x="0" y="0"/>
          <a:chExt cx="0" cy="0"/>
        </a:xfrm>
      </p:grpSpPr>
      <p:pic>
        <p:nvPicPr>
          <p:cNvPr id="18"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4949" y="2120503"/>
            <a:ext cx="4753010" cy="9291600"/>
          </a:xfrm>
          <a:prstGeom prst="rect">
            <a:avLst/>
          </a:prstGeom>
          <a:ln w="12700">
            <a:miter lim="400000"/>
          </a:ln>
        </p:spPr>
      </p:pic>
      <p:pic>
        <p:nvPicPr>
          <p:cNvPr id="19"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91854" y="2120503"/>
            <a:ext cx="4753010" cy="9291600"/>
          </a:xfrm>
          <a:prstGeom prst="rect">
            <a:avLst/>
          </a:prstGeom>
          <a:ln w="12700">
            <a:miter lim="400000"/>
          </a:ln>
        </p:spPr>
      </p:pic>
      <p:sp>
        <p:nvSpPr>
          <p:cNvPr id="28" name="yoda.jpg"/>
          <p:cNvSpPr>
            <a:spLocks noGrp="1" noChangeAspect="1"/>
          </p:cNvSpPr>
          <p:nvPr>
            <p:ph type="pic" sz="quarter" idx="16" hasCustomPrompt="1"/>
          </p:nvPr>
        </p:nvSpPr>
        <p:spPr>
          <a:xfrm>
            <a:off x="6660000" y="2883600"/>
            <a:ext cx="4381200" cy="719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yoda.jpg"/>
          <p:cNvSpPr>
            <a:spLocks noGrp="1" noChangeAspect="1"/>
          </p:cNvSpPr>
          <p:nvPr>
            <p:ph type="pic" sz="quarter" idx="17" hasCustomPrompt="1"/>
          </p:nvPr>
        </p:nvSpPr>
        <p:spPr>
          <a:xfrm>
            <a:off x="13248000" y="2883600"/>
            <a:ext cx="4381200" cy="719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1" name="Point 1…"/>
          <p:cNvSpPr>
            <a:spLocks noGrp="1"/>
          </p:cNvSpPr>
          <p:nvPr>
            <p:ph type="body" sz="quarter" idx="18" hasCustomPrompt="1"/>
          </p:nvPr>
        </p:nvSpPr>
        <p:spPr>
          <a:xfrm>
            <a:off x="1843698" y="7435083"/>
            <a:ext cx="3938796" cy="2696123"/>
          </a:xfrm>
          <a:prstGeom prst="rect">
            <a:avLst/>
          </a:prstGeom>
        </p:spPr>
        <p:txBody>
          <a:bodyPr anchor="b">
            <a:spAutoFit/>
          </a:bodyPr>
          <a:lstStyle>
            <a:lvl1pPr>
              <a:buFontTx/>
              <a:buNone/>
              <a:defRPr b="1">
                <a:latin typeface="Arial" charset="0"/>
                <a:ea typeface="Arial" charset="0"/>
                <a:cs typeface="Arial" charset="0"/>
              </a:defRPr>
            </a:lvl1pPr>
          </a:lstStyle>
          <a:p>
            <a:pPr marL="0" indent="0" algn="l" defTabSz="825500">
              <a:spcBef>
                <a:spcPts val="0"/>
              </a:spcBef>
              <a:buSzTx/>
              <a:buNone/>
              <a:defRPr sz="4800" spc="-48">
                <a:solidFill>
                  <a:schemeClr val="accent2">
                    <a:hueOff val="-11349316"/>
                    <a:satOff val="-100000"/>
                    <a:lumOff val="-34701"/>
                  </a:schemeClr>
                </a:solidFill>
              </a:defRPr>
            </a:pPr>
            <a:r>
              <a:t>Point 1</a:t>
            </a:r>
          </a:p>
          <a:p>
            <a:pPr marL="0" indent="0" algn="l"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13" name="Point 1…"/>
          <p:cNvSpPr>
            <a:spLocks noGrp="1"/>
          </p:cNvSpPr>
          <p:nvPr>
            <p:ph type="body" sz="quarter" idx="19" hasCustomPrompt="1"/>
          </p:nvPr>
        </p:nvSpPr>
        <p:spPr>
          <a:xfrm>
            <a:off x="18621562" y="7435083"/>
            <a:ext cx="3938796" cy="2696123"/>
          </a:xfrm>
          <a:prstGeom prst="rect">
            <a:avLst/>
          </a:prstGeom>
        </p:spPr>
        <p:txBody>
          <a:bodyPr anchor="b">
            <a:spAutoFit/>
          </a:bodyPr>
          <a:lstStyle>
            <a:lvl1pPr>
              <a:buFontTx/>
              <a:buNone/>
              <a:defRPr b="1">
                <a:latin typeface="Arial" charset="0"/>
                <a:ea typeface="Arial" charset="0"/>
                <a:cs typeface="Arial" charset="0"/>
              </a:defRPr>
            </a:lvl1pPr>
          </a:lstStyle>
          <a:p>
            <a:pPr marL="0" indent="0" algn="r" defTabSz="825500">
              <a:spcBef>
                <a:spcPts val="0"/>
              </a:spcBef>
              <a:buSzTx/>
              <a:buNone/>
              <a:defRPr sz="4800" spc="-48">
                <a:solidFill>
                  <a:schemeClr val="accent2">
                    <a:hueOff val="-11349316"/>
                    <a:satOff val="-100000"/>
                    <a:lumOff val="-34701"/>
                  </a:schemeClr>
                </a:solidFill>
              </a:defRPr>
            </a:pPr>
            <a:r>
              <a:t>Point 1</a:t>
            </a:r>
          </a:p>
          <a:p>
            <a:pPr marL="0" indent="0" algn="r"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14" name="Screen name"/>
          <p:cNvSpPr txBox="1">
            <a:spLocks noGrp="1"/>
          </p:cNvSpPr>
          <p:nvPr>
            <p:ph type="body" sz="quarter" idx="15" hasCustomPrompt="1"/>
          </p:nvPr>
        </p:nvSpPr>
        <p:spPr>
          <a:xfrm>
            <a:off x="6494948" y="11543655"/>
            <a:ext cx="475301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5" name="Screen name"/>
          <p:cNvSpPr txBox="1">
            <a:spLocks noGrp="1"/>
          </p:cNvSpPr>
          <p:nvPr>
            <p:ph type="body" sz="quarter" idx="20" hasCustomPrompt="1"/>
          </p:nvPr>
        </p:nvSpPr>
        <p:spPr>
          <a:xfrm>
            <a:off x="13091854" y="11543655"/>
            <a:ext cx="475301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6" name="Line"/>
          <p:cNvSpPr>
            <a:spLocks noGrp="1"/>
          </p:cNvSpPr>
          <p:nvPr>
            <p:ph type="body" sz="quarter" idx="21" hasCustomPrompt="1"/>
          </p:nvPr>
        </p:nvSpPr>
        <p:spPr>
          <a:xfrm>
            <a:off x="9474181" y="4987528"/>
            <a:ext cx="4295378" cy="4360962"/>
          </a:xfrm>
          <a:custGeom>
            <a:avLst/>
            <a:gdLst/>
            <a:ahLst/>
            <a:cxnLst>
              <a:cxn ang="0">
                <a:pos x="wd2" y="hd2"/>
              </a:cxn>
              <a:cxn ang="5400000">
                <a:pos x="wd2" y="hd2"/>
              </a:cxn>
              <a:cxn ang="10800000">
                <a:pos x="wd2" y="hd2"/>
              </a:cxn>
              <a:cxn ang="16200000">
                <a:pos x="wd2" y="hd2"/>
              </a:cxn>
            </a:cxnLst>
            <a:rect l="0" t="0" r="r" b="b"/>
            <a:pathLst>
              <a:path w="21600" h="21600" extrusionOk="0">
                <a:moveTo>
                  <a:pt x="0" y="21548"/>
                </a:moveTo>
                <a:lnTo>
                  <a:pt x="11375" y="21600"/>
                </a:lnTo>
                <a:lnTo>
                  <a:pt x="11356" y="0"/>
                </a:lnTo>
                <a:lnTo>
                  <a:pt x="21600" y="1"/>
                </a:lnTo>
              </a:path>
            </a:pathLst>
          </a:custGeom>
          <a:ln w="63500">
            <a:solidFill>
              <a:srgbClr val="FF7626"/>
            </a:solidFill>
            <a:headEnd type="diamond"/>
            <a:tailEnd type="triangle"/>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ndroid - gallery">
    <p:bg>
      <p:bgPr>
        <a:solidFill>
          <a:srgbClr val="FFFFFF"/>
        </a:solidFill>
        <a:effectLst/>
      </p:bgPr>
    </p:bg>
    <p:spTree>
      <p:nvGrpSpPr>
        <p:cNvPr id="1" name=""/>
        <p:cNvGrpSpPr/>
        <p:nvPr/>
      </p:nvGrpSpPr>
      <p:grpSpPr>
        <a:xfrm>
          <a:off x="0" y="0"/>
          <a:ext cx="0" cy="0"/>
          <a:chOff x="0" y="0"/>
          <a:chExt cx="0" cy="0"/>
        </a:xfrm>
      </p:grpSpPr>
      <p:pic>
        <p:nvPicPr>
          <p:cNvPr id="16"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3880" y="2120503"/>
            <a:ext cx="4753010" cy="9291600"/>
          </a:xfrm>
          <a:prstGeom prst="rect">
            <a:avLst/>
          </a:prstGeom>
          <a:ln w="12700">
            <a:miter lim="400000"/>
          </a:ln>
        </p:spPr>
      </p:pic>
      <p:pic>
        <p:nvPicPr>
          <p:cNvPr id="26"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90416" y="2120503"/>
            <a:ext cx="4753010" cy="9291600"/>
          </a:xfrm>
          <a:prstGeom prst="rect">
            <a:avLst/>
          </a:prstGeom>
          <a:ln w="12700">
            <a:miter lim="400000"/>
          </a:ln>
        </p:spPr>
      </p:pic>
      <p:pic>
        <p:nvPicPr>
          <p:cNvPr id="25"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6953" y="2120503"/>
            <a:ext cx="4753010" cy="9291600"/>
          </a:xfrm>
          <a:prstGeom prst="rect">
            <a:avLst/>
          </a:prstGeom>
          <a:ln w="12700">
            <a:miter lim="400000"/>
          </a:ln>
        </p:spPr>
      </p:pic>
      <p:pic>
        <p:nvPicPr>
          <p:cNvPr id="24"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344" y="2120503"/>
            <a:ext cx="4753010" cy="9291600"/>
          </a:xfrm>
          <a:prstGeom prst="rect">
            <a:avLst/>
          </a:prstGeom>
          <a:ln w="12700">
            <a:miter lim="400000"/>
          </a:ln>
        </p:spPr>
      </p:pic>
      <p:sp>
        <p:nvSpPr>
          <p:cNvPr id="28" name="yoda.jpg"/>
          <p:cNvSpPr>
            <a:spLocks noGrp="1" noChangeAspect="1"/>
          </p:cNvSpPr>
          <p:nvPr>
            <p:ph type="pic" sz="quarter" idx="16" hasCustomPrompt="1"/>
          </p:nvPr>
        </p:nvSpPr>
        <p:spPr>
          <a:xfrm>
            <a:off x="7344000" y="2883600"/>
            <a:ext cx="4381200" cy="719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yoda.jpg"/>
          <p:cNvSpPr>
            <a:spLocks noGrp="1" noChangeAspect="1"/>
          </p:cNvSpPr>
          <p:nvPr>
            <p:ph type="pic" sz="quarter" idx="17" hasCustomPrompt="1"/>
          </p:nvPr>
        </p:nvSpPr>
        <p:spPr>
          <a:xfrm>
            <a:off x="12672000" y="2883600"/>
            <a:ext cx="4381200" cy="719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4" name="Screen name"/>
          <p:cNvSpPr txBox="1">
            <a:spLocks noGrp="1"/>
          </p:cNvSpPr>
          <p:nvPr>
            <p:ph type="body" sz="quarter" idx="15" hasCustomPrompt="1"/>
          </p:nvPr>
        </p:nvSpPr>
        <p:spPr>
          <a:xfrm>
            <a:off x="7173880" y="11543655"/>
            <a:ext cx="475301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5" name="Screen name"/>
          <p:cNvSpPr txBox="1">
            <a:spLocks noGrp="1"/>
          </p:cNvSpPr>
          <p:nvPr>
            <p:ph type="body" sz="quarter" idx="20" hasCustomPrompt="1"/>
          </p:nvPr>
        </p:nvSpPr>
        <p:spPr>
          <a:xfrm>
            <a:off x="12490415" y="11543655"/>
            <a:ext cx="475301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9" name="yoda.jpg"/>
          <p:cNvSpPr>
            <a:spLocks noGrp="1" noChangeAspect="1"/>
          </p:cNvSpPr>
          <p:nvPr>
            <p:ph type="pic" sz="quarter" idx="21" hasCustomPrompt="1"/>
          </p:nvPr>
        </p:nvSpPr>
        <p:spPr>
          <a:xfrm>
            <a:off x="2038078" y="2896420"/>
            <a:ext cx="4381200" cy="719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0" name="Screen name"/>
          <p:cNvSpPr txBox="1">
            <a:spLocks noGrp="1"/>
          </p:cNvSpPr>
          <p:nvPr>
            <p:ph type="body" sz="quarter" idx="22" hasCustomPrompt="1"/>
          </p:nvPr>
        </p:nvSpPr>
        <p:spPr>
          <a:xfrm>
            <a:off x="1857345" y="11556475"/>
            <a:ext cx="4753010"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2" name="yoda.jpg"/>
          <p:cNvSpPr>
            <a:spLocks noGrp="1" noChangeAspect="1"/>
          </p:cNvSpPr>
          <p:nvPr>
            <p:ph type="pic" sz="quarter" idx="23" hasCustomPrompt="1"/>
          </p:nvPr>
        </p:nvSpPr>
        <p:spPr>
          <a:xfrm>
            <a:off x="17951846" y="2883600"/>
            <a:ext cx="4381200" cy="7196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3" name="Screen name"/>
          <p:cNvSpPr txBox="1">
            <a:spLocks noGrp="1"/>
          </p:cNvSpPr>
          <p:nvPr>
            <p:ph type="body" sz="quarter" idx="24" hasCustomPrompt="1"/>
          </p:nvPr>
        </p:nvSpPr>
        <p:spPr>
          <a:xfrm>
            <a:off x="17806951" y="11543655"/>
            <a:ext cx="4753012"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pp - gallery">
    <p:bg>
      <p:bgPr>
        <a:solidFill>
          <a:srgbClr val="FFFFFF"/>
        </a:solidFill>
        <a:effectLst/>
      </p:bgPr>
    </p:bg>
    <p:spTree>
      <p:nvGrpSpPr>
        <p:cNvPr id="1" name=""/>
        <p:cNvGrpSpPr/>
        <p:nvPr/>
      </p:nvGrpSpPr>
      <p:grpSpPr>
        <a:xfrm>
          <a:off x="0" y="0"/>
          <a:ext cx="0" cy="0"/>
          <a:chOff x="0" y="0"/>
          <a:chExt cx="0" cy="0"/>
        </a:xfrm>
      </p:grpSpPr>
      <p:sp>
        <p:nvSpPr>
          <p:cNvPr id="10" name="yoda.jpg"/>
          <p:cNvSpPr>
            <a:spLocks noGrp="1" noChangeAspect="1"/>
          </p:cNvSpPr>
          <p:nvPr>
            <p:ph type="pic" sz="quarter" idx="17" hasCustomPrompt="1"/>
          </p:nvPr>
        </p:nvSpPr>
        <p:spPr>
          <a:xfrm>
            <a:off x="1822054" y="2997545"/>
            <a:ext cx="4316400" cy="767051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1" name="yoda.jpg"/>
          <p:cNvSpPr>
            <a:spLocks noGrp="1" noChangeAspect="1"/>
          </p:cNvSpPr>
          <p:nvPr>
            <p:ph type="pic" sz="quarter" idx="18" hasCustomPrompt="1"/>
          </p:nvPr>
        </p:nvSpPr>
        <p:spPr>
          <a:xfrm>
            <a:off x="18243563" y="2997545"/>
            <a:ext cx="4316400" cy="7670510"/>
          </a:xfrm>
          <a:prstGeom prst="rect">
            <a:avLst/>
          </a:prstGeom>
          <a:solidFill>
            <a:srgbClr val="E5E5E5"/>
          </a:solidFill>
        </p:spPr>
        <p:txBody>
          <a:bodyPr lIns="91439" tIns="45719" rIns="91439" bIns="45719" anchor="t">
            <a:noAutofit/>
          </a:bodyPr>
          <a:lstStyle>
            <a:lvl1pPr>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5" name="yoda.jpg"/>
          <p:cNvSpPr>
            <a:spLocks noGrp="1" noChangeAspect="1"/>
          </p:cNvSpPr>
          <p:nvPr>
            <p:ph type="pic" sz="quarter" idx="19" hasCustomPrompt="1"/>
          </p:nvPr>
        </p:nvSpPr>
        <p:spPr>
          <a:xfrm>
            <a:off x="5320800" y="2543328"/>
            <a:ext cx="4827600" cy="8578944"/>
          </a:xfrm>
          <a:prstGeom prst="rect">
            <a:avLst/>
          </a:prstGeom>
          <a:solidFill>
            <a:srgbClr val="E5E5E5"/>
          </a:solidFill>
          <a:effectLst>
            <a:outerShdw blurRad="330200" dist="229773" dir="5400000" rotWithShape="0">
              <a:srgbClr val="000000">
                <a:alpha val="14869"/>
              </a:srgbClr>
            </a:outerShdw>
          </a:effectLst>
        </p:spPr>
        <p:txBody>
          <a:bodyPr lIns="91439" tIns="45719" rIns="91439" bIns="45719" anchor="t">
            <a:noAutofit/>
          </a:bodyPr>
          <a:lstStyle>
            <a:lvl1pPr marL="0" indent="0">
              <a:buFontTx/>
              <a:buNone/>
              <a:defRPr sz="3600" b="1" i="0" u="none" strike="noStrike" cap="none" spc="-1500" baseline="0" dirty="0">
                <a:ln>
                  <a:noFill/>
                </a:ln>
                <a:solidFill>
                  <a:srgbClr val="FFFFFF"/>
                </a:solidFill>
                <a:uFillTx/>
                <a:latin typeface="Helvetica" charset="0"/>
                <a:ea typeface="Helvetica" charset="0"/>
                <a:cs typeface="Helvetica" charset="0"/>
                <a:sym typeface="Helvetica"/>
              </a:defRPr>
            </a:lvl1pPr>
          </a:lstStyle>
          <a:p>
            <a:pPr marL="6173611" marR="0" lvl="0" indent="-6173611" algn="ctr" defTabSz="584200">
              <a:lnSpc>
                <a:spcPct val="100000"/>
              </a:lnSpc>
              <a:spcBef>
                <a:spcPts val="5200"/>
              </a:spcBef>
              <a:spcAft>
                <a:spcPts val="0"/>
              </a:spcAft>
              <a:buClrTx/>
              <a:buSzPct val="75000"/>
              <a:buFontTx/>
              <a:tabLst/>
            </a:pPr>
            <a:r>
              <a:rPr lang="pl-PL"/>
              <a:t> </a:t>
            </a:r>
            <a:endParaRPr/>
          </a:p>
        </p:txBody>
      </p:sp>
      <p:sp>
        <p:nvSpPr>
          <p:cNvPr id="6" name="yoda.jpg"/>
          <p:cNvSpPr>
            <a:spLocks noGrp="1" noChangeAspect="1"/>
          </p:cNvSpPr>
          <p:nvPr>
            <p:ph type="pic" sz="quarter" idx="20" hasCustomPrompt="1"/>
          </p:nvPr>
        </p:nvSpPr>
        <p:spPr>
          <a:xfrm>
            <a:off x="14212800" y="2543328"/>
            <a:ext cx="4827600" cy="8578944"/>
          </a:xfrm>
          <a:prstGeom prst="rect">
            <a:avLst/>
          </a:prstGeom>
          <a:solidFill>
            <a:srgbClr val="E5E5E5"/>
          </a:solidFill>
          <a:effectLst>
            <a:outerShdw blurRad="330200" dist="229773" dir="5400000" rotWithShape="0">
              <a:srgbClr val="000000">
                <a:alpha val="14869"/>
              </a:srgbClr>
            </a:outerShdw>
          </a:effectLst>
        </p:spPr>
        <p:txBody>
          <a:bodyPr lIns="91439" tIns="45719" rIns="91439" bIns="45719" anchor="t">
            <a:noAutofit/>
          </a:bodyPr>
          <a:lstStyle>
            <a:lvl1pPr marL="0" indent="0">
              <a:buFontTx/>
              <a:buNone/>
              <a:defRPr sz="3600" b="1" i="0" u="none" strike="noStrike" cap="none" spc="-1500" baseline="0" dirty="0">
                <a:ln>
                  <a:noFill/>
                </a:ln>
                <a:solidFill>
                  <a:srgbClr val="FFFFFF"/>
                </a:solidFill>
                <a:uFillTx/>
                <a:latin typeface="Helvetica" charset="0"/>
                <a:ea typeface="Helvetica" charset="0"/>
                <a:cs typeface="Helvetica" charset="0"/>
                <a:sym typeface="Helvetica"/>
              </a:defRPr>
            </a:lvl1pPr>
          </a:lstStyle>
          <a:p>
            <a:pPr marL="6173611" marR="0" lvl="0" indent="-6173611" algn="ctr" defTabSz="584200">
              <a:lnSpc>
                <a:spcPct val="100000"/>
              </a:lnSpc>
              <a:spcBef>
                <a:spcPts val="5200"/>
              </a:spcBef>
              <a:spcAft>
                <a:spcPts val="0"/>
              </a:spcAft>
              <a:buClrTx/>
              <a:buSzPct val="75000"/>
              <a:buFontTx/>
              <a:tabLst/>
            </a:pPr>
            <a:r>
              <a:rPr lang="pl-PL"/>
              <a:t> </a:t>
            </a:r>
            <a:endParaRPr/>
          </a:p>
        </p:txBody>
      </p:sp>
      <p:sp>
        <p:nvSpPr>
          <p:cNvPr id="28" name="yoda.jpg"/>
          <p:cNvSpPr>
            <a:spLocks noGrp="1" noChangeAspect="1"/>
          </p:cNvSpPr>
          <p:nvPr>
            <p:ph type="pic" sz="quarter" idx="16" hasCustomPrompt="1"/>
          </p:nvPr>
        </p:nvSpPr>
        <p:spPr>
          <a:xfrm>
            <a:off x="9396000" y="1868400"/>
            <a:ext cx="5587200" cy="9928800"/>
          </a:xfrm>
          <a:prstGeom prst="rect">
            <a:avLst/>
          </a:prstGeom>
          <a:solidFill>
            <a:srgbClr val="E5E5E5"/>
          </a:solidFill>
          <a:effectLst>
            <a:outerShdw blurRad="330200" dist="229773" dir="5400000" rotWithShape="0">
              <a:srgbClr val="000000">
                <a:alpha val="14869"/>
              </a:srgbClr>
            </a:outerShdw>
          </a:effectLst>
        </p:spPr>
        <p:txBody>
          <a:bodyPr lIns="91439" tIns="45719" rIns="91439" bIns="45719" anchor="t">
            <a:noAutofit/>
          </a:bodyPr>
          <a:lstStyle>
            <a:lvl1pPr marL="0" indent="0">
              <a:buFontTx/>
              <a:buNone/>
              <a:defRPr sz="3600" b="1" i="0" u="none" strike="noStrike" cap="none" spc="-1500" baseline="0" dirty="0">
                <a:ln>
                  <a:noFill/>
                </a:ln>
                <a:solidFill>
                  <a:srgbClr val="FFFFFF"/>
                </a:solidFill>
                <a:uFillTx/>
                <a:latin typeface="Helvetica" charset="0"/>
                <a:ea typeface="Helvetica" charset="0"/>
                <a:cs typeface="Helvetica" charset="0"/>
                <a:sym typeface="Helvetica"/>
              </a:defRPr>
            </a:lvl1pPr>
          </a:lstStyle>
          <a:p>
            <a:pPr marL="6173611" marR="0" lvl="0" indent="-6173611" algn="ctr" defTabSz="584200">
              <a:lnSpc>
                <a:spcPct val="100000"/>
              </a:lnSpc>
              <a:spcBef>
                <a:spcPts val="5200"/>
              </a:spcBef>
              <a:spcAft>
                <a:spcPts val="0"/>
              </a:spcAft>
              <a:buClrTx/>
              <a:buSzPct val="75000"/>
              <a:buFontTx/>
              <a:tabLst/>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Pad - intro - vertical">
    <p:bg>
      <p:bgPr>
        <a:solidFill>
          <a:srgbClr val="FFFFFF"/>
        </a:solidFill>
        <a:effectLst/>
      </p:bgPr>
    </p:bg>
    <p:spTree>
      <p:nvGrpSpPr>
        <p:cNvPr id="1" name=""/>
        <p:cNvGrpSpPr/>
        <p:nvPr/>
      </p:nvGrpSpPr>
      <p:grpSpPr>
        <a:xfrm>
          <a:off x="0" y="0"/>
          <a:ext cx="0" cy="0"/>
          <a:chOff x="0" y="0"/>
          <a:chExt cx="0" cy="0"/>
        </a:xfrm>
      </p:grpSpPr>
      <p:pic>
        <p:nvPicPr>
          <p:cNvPr id="5"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844" y="1984771"/>
            <a:ext cx="10155779" cy="13326535"/>
          </a:xfrm>
          <a:prstGeom prst="rect">
            <a:avLst/>
          </a:prstGeom>
          <a:ln w="12700">
            <a:miter lim="400000"/>
          </a:ln>
        </p:spPr>
      </p:pic>
      <p:sp>
        <p:nvSpPr>
          <p:cNvPr id="28" name="yoda.jpg"/>
          <p:cNvSpPr>
            <a:spLocks noGrp="1" noChangeAspect="1"/>
          </p:cNvSpPr>
          <p:nvPr>
            <p:ph type="pic" sz="quarter" idx="16" hasCustomPrompt="1"/>
          </p:nvPr>
        </p:nvSpPr>
        <p:spPr>
          <a:xfrm>
            <a:off x="13525533" y="3025701"/>
            <a:ext cx="8240400" cy="110736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822450" y="4610806"/>
            <a:ext cx="10369550" cy="44640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_White-center">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4435100" y="12060000"/>
            <a:ext cx="777600" cy="511200"/>
          </a:xfrm>
          <a:prstGeom prst="rect">
            <a:avLst/>
          </a:prstGeom>
        </p:spPr>
        <p:txBody>
          <a:bodyPr vert="horz" lIns="91440" tIns="45720" rIns="91440" bIns="45720" rtlCol="0" anchor="ctr"/>
          <a:lstStyle>
            <a:lvl1pPr algn="l">
              <a:defRPr sz="2800" b="0" i="0">
                <a:solidFill>
                  <a:srgbClr val="141414"/>
                </a:solidFill>
                <a:latin typeface="Arial" charset="0"/>
                <a:ea typeface="Arial" charset="0"/>
                <a:cs typeface="Arial" charset="0"/>
              </a:defRPr>
            </a:lvl1pPr>
          </a:lstStyle>
          <a:p>
            <a:fld id="{10BCAB40-950E-BF48-B23C-5B27430E5311}" type="slidenum">
              <a:rPr lang="en-US" smtClean="0"/>
              <a:pPr/>
              <a:t>‹#›</a:t>
            </a:fld>
            <a:endParaRPr lang="en-US"/>
          </a:p>
        </p:txBody>
      </p:sp>
      <p:grpSp>
        <p:nvGrpSpPr>
          <p:cNvPr id="9" name="Group 8"/>
          <p:cNvGrpSpPr/>
          <p:nvPr userDrawn="1"/>
        </p:nvGrpSpPr>
        <p:grpSpPr>
          <a:xfrm>
            <a:off x="8856000" y="12042000"/>
            <a:ext cx="5646902" cy="533400"/>
            <a:chOff x="16630538" y="12039600"/>
            <a:chExt cx="5646902" cy="533400"/>
          </a:xfrm>
        </p:grpSpPr>
        <p:sp>
          <p:nvSpPr>
            <p:cNvPr id="11"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Pad - intro - horizontal">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66824" y="1762124"/>
            <a:ext cx="13273551" cy="10160002"/>
          </a:xfrm>
          <a:prstGeom prst="rect">
            <a:avLst/>
          </a:prstGeom>
        </p:spPr>
      </p:pic>
      <p:sp>
        <p:nvSpPr>
          <p:cNvPr id="28" name="yoda.jpg"/>
          <p:cNvSpPr>
            <a:spLocks noGrp="1"/>
          </p:cNvSpPr>
          <p:nvPr>
            <p:ph type="pic" sz="quarter" idx="16" hasCustomPrompt="1"/>
          </p:nvPr>
        </p:nvSpPr>
        <p:spPr>
          <a:xfrm>
            <a:off x="14207430" y="2721925"/>
            <a:ext cx="11073600" cy="8240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822450" y="4610806"/>
            <a:ext cx="10369550" cy="44640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Pad - details 1 - vertical">
    <p:bg>
      <p:bgPr>
        <a:solidFill>
          <a:srgbClr val="FFFFFF"/>
        </a:solidFill>
        <a:effectLst/>
      </p:bgPr>
    </p:bg>
    <p:spTree>
      <p:nvGrpSpPr>
        <p:cNvPr id="1" name=""/>
        <p:cNvGrpSpPr/>
        <p:nvPr/>
      </p:nvGrpSpPr>
      <p:grpSpPr>
        <a:xfrm>
          <a:off x="0" y="0"/>
          <a:ext cx="0" cy="0"/>
          <a:chOff x="0" y="0"/>
          <a:chExt cx="0" cy="0"/>
        </a:xfrm>
      </p:grpSpPr>
      <p:pic>
        <p:nvPicPr>
          <p:cNvPr id="15"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4110" y="1945581"/>
            <a:ext cx="10155779" cy="13326535"/>
          </a:xfrm>
          <a:prstGeom prst="rect">
            <a:avLst/>
          </a:prstGeom>
          <a:ln w="12700">
            <a:miter lim="400000"/>
          </a:ln>
        </p:spPr>
      </p:pic>
      <p:sp>
        <p:nvSpPr>
          <p:cNvPr id="16" name="yoda.jpg"/>
          <p:cNvSpPr>
            <a:spLocks noGrp="1" noChangeAspect="1"/>
          </p:cNvSpPr>
          <p:nvPr>
            <p:ph type="pic" sz="quarter" idx="29" hasCustomPrompt="1"/>
          </p:nvPr>
        </p:nvSpPr>
        <p:spPr>
          <a:xfrm>
            <a:off x="8071799" y="2986511"/>
            <a:ext cx="8240400" cy="110736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ubtitle"/>
          <p:cNvSpPr>
            <a:spLocks noGrp="1"/>
          </p:cNvSpPr>
          <p:nvPr>
            <p:ph type="body" sz="quarter" idx="21" hasCustomPrompt="1"/>
          </p:nvPr>
        </p:nvSpPr>
        <p:spPr>
          <a:xfrm>
            <a:off x="1606030" y="5978029"/>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8" name="Subtitle"/>
          <p:cNvSpPr>
            <a:spLocks noGrp="1"/>
          </p:cNvSpPr>
          <p:nvPr>
            <p:ph type="body" sz="quarter" idx="22" hasCustomPrompt="1"/>
          </p:nvPr>
        </p:nvSpPr>
        <p:spPr>
          <a:xfrm>
            <a:off x="1606030" y="10416391"/>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Line"/>
          <p:cNvSpPr>
            <a:spLocks noGrp="1"/>
          </p:cNvSpPr>
          <p:nvPr>
            <p:ph type="body" sz="quarter" idx="23" hasCustomPrompt="1"/>
          </p:nvPr>
        </p:nvSpPr>
        <p:spPr>
          <a:xfrm>
            <a:off x="6991779" y="6351136"/>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0" name="Line"/>
          <p:cNvSpPr>
            <a:spLocks noGrp="1"/>
          </p:cNvSpPr>
          <p:nvPr>
            <p:ph type="body" sz="quarter" idx="24" hasCustomPrompt="1"/>
          </p:nvPr>
        </p:nvSpPr>
        <p:spPr>
          <a:xfrm>
            <a:off x="6991779" y="11823744"/>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1" name="Subtitle"/>
          <p:cNvSpPr>
            <a:spLocks noGrp="1"/>
          </p:cNvSpPr>
          <p:nvPr>
            <p:ph type="body" sz="quarter" idx="25" hasCustomPrompt="1"/>
          </p:nvPr>
        </p:nvSpPr>
        <p:spPr>
          <a:xfrm>
            <a:off x="17592204" y="3863663"/>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2" name="Subtitle"/>
          <p:cNvSpPr>
            <a:spLocks noGrp="1"/>
          </p:cNvSpPr>
          <p:nvPr>
            <p:ph type="body" sz="quarter" idx="26" hasCustomPrompt="1"/>
          </p:nvPr>
        </p:nvSpPr>
        <p:spPr>
          <a:xfrm>
            <a:off x="17592204" y="8282285"/>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Line"/>
          <p:cNvSpPr>
            <a:spLocks noGrp="1"/>
          </p:cNvSpPr>
          <p:nvPr>
            <p:ph type="body" sz="quarter" idx="27" hasCustomPrompt="1"/>
          </p:nvPr>
        </p:nvSpPr>
        <p:spPr>
          <a:xfrm>
            <a:off x="14664553" y="4190896"/>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4" name="Line"/>
          <p:cNvSpPr>
            <a:spLocks noGrp="1"/>
          </p:cNvSpPr>
          <p:nvPr>
            <p:ph type="body" sz="quarter" idx="28" hasCustomPrompt="1"/>
          </p:nvPr>
        </p:nvSpPr>
        <p:spPr>
          <a:xfrm>
            <a:off x="12551246" y="9663504"/>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Pad - details 2 - vertical">
    <p:bg>
      <p:bgPr>
        <a:solidFill>
          <a:srgbClr val="FFFFFF"/>
        </a:solidFill>
        <a:effectLst/>
      </p:bgPr>
    </p:bg>
    <p:spTree>
      <p:nvGrpSpPr>
        <p:cNvPr id="1" name=""/>
        <p:cNvGrpSpPr/>
        <p:nvPr/>
      </p:nvGrpSpPr>
      <p:grpSpPr>
        <a:xfrm>
          <a:off x="0" y="0"/>
          <a:ext cx="0" cy="0"/>
          <a:chOff x="0" y="0"/>
          <a:chExt cx="0" cy="0"/>
        </a:xfrm>
      </p:grpSpPr>
      <p:pic>
        <p:nvPicPr>
          <p:cNvPr id="15"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4110" y="-1726827"/>
            <a:ext cx="10155779" cy="13326535"/>
          </a:xfrm>
          <a:prstGeom prst="rect">
            <a:avLst/>
          </a:prstGeom>
          <a:ln w="12700">
            <a:miter lim="400000"/>
          </a:ln>
        </p:spPr>
      </p:pic>
      <p:sp>
        <p:nvSpPr>
          <p:cNvPr id="16" name="yoda.jpg"/>
          <p:cNvSpPr>
            <a:spLocks noGrp="1" noChangeAspect="1"/>
          </p:cNvSpPr>
          <p:nvPr>
            <p:ph type="pic" sz="quarter" idx="29" hasCustomPrompt="1"/>
          </p:nvPr>
        </p:nvSpPr>
        <p:spPr>
          <a:xfrm>
            <a:off x="8071799" y="-685897"/>
            <a:ext cx="8240400" cy="110736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ubtitle"/>
          <p:cNvSpPr>
            <a:spLocks noGrp="1"/>
          </p:cNvSpPr>
          <p:nvPr>
            <p:ph type="body" sz="quarter" idx="21" hasCustomPrompt="1"/>
          </p:nvPr>
        </p:nvSpPr>
        <p:spPr>
          <a:xfrm>
            <a:off x="1606030" y="3699907"/>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8" name="Subtitle"/>
          <p:cNvSpPr>
            <a:spLocks noGrp="1"/>
          </p:cNvSpPr>
          <p:nvPr>
            <p:ph type="body" sz="quarter" idx="22" hasCustomPrompt="1"/>
          </p:nvPr>
        </p:nvSpPr>
        <p:spPr>
          <a:xfrm>
            <a:off x="1606030" y="8138269"/>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Line"/>
          <p:cNvSpPr>
            <a:spLocks noGrp="1"/>
          </p:cNvSpPr>
          <p:nvPr>
            <p:ph type="body" sz="quarter" idx="23" hasCustomPrompt="1"/>
          </p:nvPr>
        </p:nvSpPr>
        <p:spPr>
          <a:xfrm>
            <a:off x="6991779" y="4073014"/>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0" name="Line"/>
          <p:cNvSpPr>
            <a:spLocks noGrp="1"/>
          </p:cNvSpPr>
          <p:nvPr>
            <p:ph type="body" sz="quarter" idx="24" hasCustomPrompt="1"/>
          </p:nvPr>
        </p:nvSpPr>
        <p:spPr>
          <a:xfrm>
            <a:off x="6991779" y="9545622"/>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1" name="Subtitle"/>
          <p:cNvSpPr>
            <a:spLocks noGrp="1"/>
          </p:cNvSpPr>
          <p:nvPr>
            <p:ph type="body" sz="quarter" idx="25" hasCustomPrompt="1"/>
          </p:nvPr>
        </p:nvSpPr>
        <p:spPr>
          <a:xfrm>
            <a:off x="17592204" y="1585541"/>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2" name="Subtitle"/>
          <p:cNvSpPr>
            <a:spLocks noGrp="1"/>
          </p:cNvSpPr>
          <p:nvPr>
            <p:ph type="body" sz="quarter" idx="26" hasCustomPrompt="1"/>
          </p:nvPr>
        </p:nvSpPr>
        <p:spPr>
          <a:xfrm>
            <a:off x="17592204" y="6004163"/>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Line"/>
          <p:cNvSpPr>
            <a:spLocks noGrp="1"/>
          </p:cNvSpPr>
          <p:nvPr>
            <p:ph type="body" sz="quarter" idx="27" hasCustomPrompt="1"/>
          </p:nvPr>
        </p:nvSpPr>
        <p:spPr>
          <a:xfrm>
            <a:off x="14664553" y="1912774"/>
            <a:ext cx="2826543"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4" name="Line"/>
          <p:cNvSpPr>
            <a:spLocks noGrp="1"/>
          </p:cNvSpPr>
          <p:nvPr>
            <p:ph type="body" sz="quarter" idx="28" hasCustomPrompt="1"/>
          </p:nvPr>
        </p:nvSpPr>
        <p:spPr>
          <a:xfrm>
            <a:off x="12551246" y="7385382"/>
            <a:ext cx="4939850"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Pad - details 1 - horizontal">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0994" y="1762124"/>
            <a:ext cx="13273551" cy="10160002"/>
          </a:xfrm>
          <a:prstGeom prst="rect">
            <a:avLst/>
          </a:prstGeom>
        </p:spPr>
      </p:pic>
      <p:sp>
        <p:nvSpPr>
          <p:cNvPr id="11" name="yoda.jpg"/>
          <p:cNvSpPr>
            <a:spLocks noGrp="1"/>
          </p:cNvSpPr>
          <p:nvPr>
            <p:ph type="pic" sz="quarter" idx="25" hasCustomPrompt="1"/>
          </p:nvPr>
        </p:nvSpPr>
        <p:spPr>
          <a:xfrm>
            <a:off x="10440000" y="2721925"/>
            <a:ext cx="11073600" cy="8240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6" name="Subtitle"/>
          <p:cNvSpPr>
            <a:spLocks noGrp="1"/>
          </p:cNvSpPr>
          <p:nvPr>
            <p:ph type="body" sz="quarter" idx="21" hasCustomPrompt="1"/>
          </p:nvPr>
        </p:nvSpPr>
        <p:spPr>
          <a:xfrm>
            <a:off x="1606030" y="3817789"/>
            <a:ext cx="5184178" cy="1754326"/>
          </a:xfrm>
          <a:prstGeom prst="rect">
            <a:avLst/>
          </a:prstGeom>
        </p:spPr>
        <p:txBody>
          <a:bodyPr wrap="square" anchor="t"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9" name="Subtitle"/>
          <p:cNvSpPr>
            <a:spLocks noGrp="1"/>
          </p:cNvSpPr>
          <p:nvPr>
            <p:ph type="body" sz="quarter" idx="22" hasCustomPrompt="1"/>
          </p:nvPr>
        </p:nvSpPr>
        <p:spPr>
          <a:xfrm>
            <a:off x="1606030" y="8256151"/>
            <a:ext cx="5184178" cy="1754326"/>
          </a:xfrm>
          <a:prstGeom prst="rect">
            <a:avLst/>
          </a:prstGeom>
        </p:spPr>
        <p:txBody>
          <a:bodyPr wrap="square" anchor="b" anchorCtr="0">
            <a:noAutofit/>
          </a:bodyPr>
          <a:lstStyle>
            <a:lvl1pPr marL="0" marR="0" indent="0" algn="r"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r">
              <a:defRPr sz="3600" b="1" spc="-36"/>
            </a:pPr>
            <a:r>
              <a:rPr lang="en-US" sz="3600">
                <a:latin typeface="Arial" charset="0"/>
                <a:ea typeface="Arial" charset="0"/>
                <a:cs typeface="Arial" charset="0"/>
              </a:rPr>
              <a:t>Short header</a:t>
            </a:r>
          </a:p>
          <a:p>
            <a:pPr algn="r">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3" name="Line"/>
          <p:cNvSpPr>
            <a:spLocks noGrp="1"/>
          </p:cNvSpPr>
          <p:nvPr>
            <p:ph type="body" sz="quarter" idx="23" hasCustomPrompt="1"/>
          </p:nvPr>
        </p:nvSpPr>
        <p:spPr>
          <a:xfrm>
            <a:off x="6991779" y="4190896"/>
            <a:ext cx="2826543"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4" name="Line"/>
          <p:cNvSpPr>
            <a:spLocks noGrp="1"/>
          </p:cNvSpPr>
          <p:nvPr>
            <p:ph type="body" sz="quarter" idx="24" hasCustomPrompt="1"/>
          </p:nvPr>
        </p:nvSpPr>
        <p:spPr>
          <a:xfrm>
            <a:off x="6991779" y="9663504"/>
            <a:ext cx="4939850" cy="0"/>
          </a:xfrm>
          <a:prstGeom prst="line">
            <a:avLst/>
          </a:prstGeom>
          <a:ln w="63500" cap="rnd">
            <a:solidFill>
              <a:srgbClr val="FF7626"/>
            </a:solidFill>
            <a:custDash>
              <a:ds d="100000" sp="200000"/>
            </a:custDash>
            <a:tailEnd type="diamond"/>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Pad - details 2 - horizontal">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0947" y="1762124"/>
            <a:ext cx="13273551" cy="10160002"/>
          </a:xfrm>
          <a:prstGeom prst="rect">
            <a:avLst/>
          </a:prstGeom>
        </p:spPr>
      </p:pic>
      <p:sp>
        <p:nvSpPr>
          <p:cNvPr id="13" name="yoda.jpg"/>
          <p:cNvSpPr>
            <a:spLocks noGrp="1"/>
          </p:cNvSpPr>
          <p:nvPr>
            <p:ph type="pic" sz="quarter" idx="25" hasCustomPrompt="1"/>
          </p:nvPr>
        </p:nvSpPr>
        <p:spPr>
          <a:xfrm>
            <a:off x="2871553" y="2721925"/>
            <a:ext cx="11073600" cy="82404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8" name="Subtitle"/>
          <p:cNvSpPr>
            <a:spLocks noGrp="1"/>
          </p:cNvSpPr>
          <p:nvPr>
            <p:ph type="body" sz="quarter" idx="21" hasCustomPrompt="1"/>
          </p:nvPr>
        </p:nvSpPr>
        <p:spPr>
          <a:xfrm>
            <a:off x="17592204" y="3863663"/>
            <a:ext cx="5184178" cy="1754326"/>
          </a:xfrm>
          <a:prstGeom prst="rect">
            <a:avLst/>
          </a:prstGeom>
        </p:spPr>
        <p:txBody>
          <a:bodyPr wrap="square"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1" name="Subtitle"/>
          <p:cNvSpPr>
            <a:spLocks noGrp="1"/>
          </p:cNvSpPr>
          <p:nvPr>
            <p:ph type="body" sz="quarter" idx="22" hasCustomPrompt="1"/>
          </p:nvPr>
        </p:nvSpPr>
        <p:spPr>
          <a:xfrm>
            <a:off x="17592204" y="8282285"/>
            <a:ext cx="5184178" cy="1754326"/>
          </a:xfrm>
          <a:prstGeom prst="rect">
            <a:avLst/>
          </a:prstGeom>
        </p:spPr>
        <p:txBody>
          <a:bodyPr wrap="square" anchor="b"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2400" b="0" i="0" spc="-24" baseline="0">
                <a:solidFill>
                  <a:schemeClr val="accent2">
                    <a:hueOff val="-11349316"/>
                    <a:satOff val="-100000"/>
                    <a:lumOff val="-34701"/>
                  </a:schemeClr>
                </a:solidFill>
                <a:latin typeface="Helvetica Light" charset="0"/>
                <a:ea typeface="Helvetica Light" charset="0"/>
                <a:cs typeface="Helvetica Light" charset="0"/>
              </a:defRPr>
            </a:lvl1pPr>
          </a:lstStyle>
          <a:p>
            <a:pPr algn="l">
              <a:defRPr sz="3600" b="1" spc="-36"/>
            </a:pPr>
            <a:r>
              <a:rPr lang="en-US" sz="3600">
                <a:latin typeface="Arial" charset="0"/>
                <a:ea typeface="Arial" charset="0"/>
                <a:cs typeface="Arial" charset="0"/>
              </a:rPr>
              <a:t>Short header</a:t>
            </a:r>
          </a:p>
          <a:p>
            <a:pPr algn="l">
              <a:defRPr sz="2400" spc="-24"/>
            </a:pPr>
            <a:r>
              <a:rPr lang="en-US" sz="2400">
                <a:latin typeface="Arial" charset="0"/>
                <a:ea typeface="Arial" charset="0"/>
                <a:cs typeface="Arial" charset="0"/>
              </a:rPr>
              <a:t>A brief description of what this step is all about. Keep it short, simple and informative. Maximum 5 lines.</a:t>
            </a:r>
          </a:p>
        </p:txBody>
      </p:sp>
      <p:sp>
        <p:nvSpPr>
          <p:cNvPr id="12" name="Line"/>
          <p:cNvSpPr>
            <a:spLocks noGrp="1"/>
          </p:cNvSpPr>
          <p:nvPr>
            <p:ph type="body" sz="quarter" idx="23" hasCustomPrompt="1"/>
          </p:nvPr>
        </p:nvSpPr>
        <p:spPr>
          <a:xfrm>
            <a:off x="12551246" y="4177829"/>
            <a:ext cx="4939851" cy="13067"/>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
        <p:nvSpPr>
          <p:cNvPr id="15" name="Line"/>
          <p:cNvSpPr>
            <a:spLocks noGrp="1"/>
          </p:cNvSpPr>
          <p:nvPr>
            <p:ph type="body" sz="quarter" idx="24" hasCustomPrompt="1"/>
          </p:nvPr>
        </p:nvSpPr>
        <p:spPr>
          <a:xfrm>
            <a:off x="9166870" y="9663504"/>
            <a:ext cx="8324226" cy="0"/>
          </a:xfrm>
          <a:prstGeom prst="line">
            <a:avLst/>
          </a:prstGeom>
          <a:ln w="63500" cap="rnd">
            <a:solidFill>
              <a:srgbClr val="FF7626"/>
            </a:solidFill>
            <a:custDash>
              <a:ds d="100000" sp="200000"/>
            </a:custDash>
            <a:headEnd type="diamond"/>
            <a:tailEnd type="none"/>
          </a:ln>
        </p:spPr>
        <p:txBody>
          <a:bodyPr lIns="50800" tIns="50800" rIns="50800" bIns="50800" anchor="ctr"/>
          <a:lstStyle>
            <a:lvl1pPr marL="0" indent="0">
              <a:buFontTx/>
              <a:buNone/>
              <a:defRPr sz="3200" spc="0" dirty="0">
                <a:solidFill>
                  <a:srgbClr val="000000"/>
                </a:solidFill>
                <a:latin typeface="Helvetica Light"/>
                <a:ea typeface="Helvetica Light"/>
                <a:cs typeface="Helvetica Light"/>
              </a:defRPr>
            </a:lvl1pPr>
          </a:lstStyle>
          <a:p>
            <a:pPr marL="0" lvl="0" algn="ctr" defTabSz="1827154"/>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Pad - nav flow - vertical">
    <p:bg>
      <p:bgPr>
        <a:solidFill>
          <a:srgbClr val="FFFFFF"/>
        </a:solidFill>
        <a:effectLst/>
      </p:bgPr>
    </p:bg>
    <p:spTree>
      <p:nvGrpSpPr>
        <p:cNvPr id="1" name=""/>
        <p:cNvGrpSpPr/>
        <p:nvPr/>
      </p:nvGrpSpPr>
      <p:grpSpPr>
        <a:xfrm>
          <a:off x="0" y="0"/>
          <a:ext cx="0" cy="0"/>
          <a:chOff x="0" y="0"/>
          <a:chExt cx="0" cy="0"/>
        </a:xfrm>
      </p:grpSpPr>
      <p:pic>
        <p:nvPicPr>
          <p:cNvPr id="12"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11600" y="2732400"/>
            <a:ext cx="5715337" cy="7499734"/>
          </a:xfrm>
          <a:prstGeom prst="rect">
            <a:avLst/>
          </a:prstGeom>
          <a:ln w="12700">
            <a:miter lim="400000"/>
          </a:ln>
        </p:spPr>
      </p:pic>
      <p:pic>
        <p:nvPicPr>
          <p:cNvPr id="11"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463" y="2732400"/>
            <a:ext cx="5715337" cy="7499734"/>
          </a:xfrm>
          <a:prstGeom prst="rect">
            <a:avLst/>
          </a:prstGeom>
          <a:ln w="12700">
            <a:miter lim="400000"/>
          </a:ln>
        </p:spPr>
      </p:pic>
      <p:sp>
        <p:nvSpPr>
          <p:cNvPr id="28" name="yoda.jpg"/>
          <p:cNvSpPr>
            <a:spLocks noGrp="1" noChangeAspect="1"/>
          </p:cNvSpPr>
          <p:nvPr>
            <p:ph type="pic" sz="quarter" idx="16" hasCustomPrompt="1"/>
          </p:nvPr>
        </p:nvSpPr>
        <p:spPr>
          <a:xfrm>
            <a:off x="6547731" y="3322800"/>
            <a:ext cx="4636800" cy="62280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6" name="yoda.jpg"/>
          <p:cNvSpPr>
            <a:spLocks noGrp="1" noChangeAspect="1"/>
          </p:cNvSpPr>
          <p:nvPr>
            <p:ph type="pic" sz="quarter" idx="17" hasCustomPrompt="1"/>
          </p:nvPr>
        </p:nvSpPr>
        <p:spPr>
          <a:xfrm>
            <a:off x="13250868" y="3322800"/>
            <a:ext cx="4636800" cy="62280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7" name="Screen name"/>
          <p:cNvSpPr txBox="1">
            <a:spLocks noGrp="1"/>
          </p:cNvSpPr>
          <p:nvPr>
            <p:ph type="body" sz="quarter" idx="15" hasCustomPrompt="1"/>
          </p:nvPr>
        </p:nvSpPr>
        <p:spPr>
          <a:xfrm>
            <a:off x="6459300" y="10656000"/>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8" name="Screen name"/>
          <p:cNvSpPr txBox="1">
            <a:spLocks noGrp="1"/>
          </p:cNvSpPr>
          <p:nvPr>
            <p:ph type="body" sz="quarter" idx="20" hasCustomPrompt="1"/>
          </p:nvPr>
        </p:nvSpPr>
        <p:spPr>
          <a:xfrm>
            <a:off x="13169700" y="10656000"/>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9" name="Line"/>
          <p:cNvSpPr>
            <a:spLocks noGrp="1"/>
          </p:cNvSpPr>
          <p:nvPr>
            <p:ph type="body" sz="quarter" idx="21" hasCustomPrompt="1"/>
          </p:nvPr>
        </p:nvSpPr>
        <p:spPr>
          <a:xfrm>
            <a:off x="9982181" y="4479528"/>
            <a:ext cx="4295378" cy="3587658"/>
          </a:xfrm>
          <a:custGeom>
            <a:avLst/>
            <a:gdLst/>
            <a:ahLst/>
            <a:cxnLst>
              <a:cxn ang="0">
                <a:pos x="wd2" y="hd2"/>
              </a:cxn>
              <a:cxn ang="5400000">
                <a:pos x="wd2" y="hd2"/>
              </a:cxn>
              <a:cxn ang="10800000">
                <a:pos x="wd2" y="hd2"/>
              </a:cxn>
              <a:cxn ang="16200000">
                <a:pos x="wd2" y="hd2"/>
              </a:cxn>
            </a:cxnLst>
            <a:rect l="0" t="0" r="r" b="b"/>
            <a:pathLst>
              <a:path w="21600" h="21600" extrusionOk="0">
                <a:moveTo>
                  <a:pt x="0" y="21548"/>
                </a:moveTo>
                <a:lnTo>
                  <a:pt x="11375" y="21600"/>
                </a:lnTo>
                <a:lnTo>
                  <a:pt x="11356" y="0"/>
                </a:lnTo>
                <a:lnTo>
                  <a:pt x="21600" y="1"/>
                </a:lnTo>
              </a:path>
            </a:pathLst>
          </a:custGeom>
          <a:ln w="63500">
            <a:solidFill>
              <a:srgbClr val="FF7626"/>
            </a:solidFill>
            <a:headEnd type="diamond"/>
            <a:tailEnd type="triangle"/>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
        <p:nvSpPr>
          <p:cNvPr id="20" name="Point 1…"/>
          <p:cNvSpPr>
            <a:spLocks noGrp="1"/>
          </p:cNvSpPr>
          <p:nvPr>
            <p:ph type="body" sz="quarter" idx="18" hasCustomPrompt="1"/>
          </p:nvPr>
        </p:nvSpPr>
        <p:spPr>
          <a:xfrm>
            <a:off x="1843698" y="7435083"/>
            <a:ext cx="3938796" cy="2696123"/>
          </a:xfrm>
          <a:prstGeom prst="rect">
            <a:avLst/>
          </a:prstGeom>
        </p:spPr>
        <p:txBody>
          <a:bodyPr anchor="b">
            <a:noAutofit/>
          </a:bodyPr>
          <a:lstStyle>
            <a:lvl1pPr algn="l">
              <a:buFontTx/>
              <a:buNone/>
              <a:defRPr b="1">
                <a:latin typeface="Arial" charset="0"/>
                <a:ea typeface="Arial" charset="0"/>
                <a:cs typeface="Arial" charset="0"/>
              </a:defRPr>
            </a:lvl1pPr>
          </a:lstStyle>
          <a:p>
            <a:pPr marL="0" indent="0" algn="l" defTabSz="825500">
              <a:spcBef>
                <a:spcPts val="0"/>
              </a:spcBef>
              <a:buSzTx/>
              <a:buNone/>
              <a:defRPr sz="4800" spc="-48">
                <a:solidFill>
                  <a:schemeClr val="accent2">
                    <a:hueOff val="-11349316"/>
                    <a:satOff val="-100000"/>
                    <a:lumOff val="-34701"/>
                  </a:schemeClr>
                </a:solidFill>
              </a:defRPr>
            </a:pPr>
            <a:r>
              <a:t>Point 1</a:t>
            </a:r>
          </a:p>
          <a:p>
            <a:pPr marL="0" indent="0" algn="l"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21" name="Point 1…"/>
          <p:cNvSpPr>
            <a:spLocks noGrp="1"/>
          </p:cNvSpPr>
          <p:nvPr>
            <p:ph type="body" sz="quarter" idx="19" hasCustomPrompt="1"/>
          </p:nvPr>
        </p:nvSpPr>
        <p:spPr>
          <a:xfrm>
            <a:off x="18621562" y="7435083"/>
            <a:ext cx="3938796" cy="2696123"/>
          </a:xfrm>
          <a:prstGeom prst="rect">
            <a:avLst/>
          </a:prstGeom>
        </p:spPr>
        <p:txBody>
          <a:bodyPr anchor="b">
            <a:noAutofit/>
          </a:bodyPr>
          <a:lstStyle>
            <a:lvl1pPr algn="r">
              <a:buFontTx/>
              <a:buNone/>
              <a:defRPr b="1">
                <a:latin typeface="Arial" charset="0"/>
                <a:ea typeface="Arial" charset="0"/>
                <a:cs typeface="Arial" charset="0"/>
              </a:defRPr>
            </a:lvl1pPr>
          </a:lstStyle>
          <a:p>
            <a:pPr marL="0" indent="0" algn="r" defTabSz="825500">
              <a:spcBef>
                <a:spcPts val="0"/>
              </a:spcBef>
              <a:buSzTx/>
              <a:buNone/>
              <a:defRPr sz="4800" spc="-48">
                <a:solidFill>
                  <a:schemeClr val="accent2">
                    <a:hueOff val="-11349316"/>
                    <a:satOff val="-100000"/>
                    <a:lumOff val="-34701"/>
                  </a:schemeClr>
                </a:solidFill>
              </a:defRPr>
            </a:pPr>
            <a:r>
              <a:t>Point 1</a:t>
            </a:r>
          </a:p>
          <a:p>
            <a:pPr marL="0" indent="0" algn="r"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Pad - nav flow - horizontal">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9987" y="4054625"/>
            <a:ext cx="6418005" cy="4912547"/>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57811" y="4054625"/>
            <a:ext cx="6418005" cy="4912547"/>
          </a:xfrm>
          <a:prstGeom prst="rect">
            <a:avLst/>
          </a:prstGeom>
        </p:spPr>
      </p:pic>
      <p:sp>
        <p:nvSpPr>
          <p:cNvPr id="22" name="yoda.jpg"/>
          <p:cNvSpPr>
            <a:spLocks noGrp="1" noChangeAspect="1"/>
          </p:cNvSpPr>
          <p:nvPr>
            <p:ph type="pic" sz="quarter" idx="23" hasCustomPrompt="1"/>
          </p:nvPr>
        </p:nvSpPr>
        <p:spPr>
          <a:xfrm>
            <a:off x="13137237" y="4479528"/>
            <a:ext cx="5390673" cy="40624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3" name="Screen name"/>
          <p:cNvSpPr txBox="1">
            <a:spLocks noGrp="1"/>
          </p:cNvSpPr>
          <p:nvPr>
            <p:ph type="body" sz="quarter" idx="24" hasCustomPrompt="1"/>
          </p:nvPr>
        </p:nvSpPr>
        <p:spPr>
          <a:xfrm>
            <a:off x="13466514" y="9443553"/>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2" name="yoda.jpg"/>
          <p:cNvSpPr>
            <a:spLocks noGrp="1" noChangeAspect="1"/>
          </p:cNvSpPr>
          <p:nvPr>
            <p:ph type="pic" sz="quarter" idx="22" hasCustomPrompt="1"/>
          </p:nvPr>
        </p:nvSpPr>
        <p:spPr>
          <a:xfrm>
            <a:off x="5907501" y="4479528"/>
            <a:ext cx="5419610" cy="4062423"/>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7" name="Screen name"/>
          <p:cNvSpPr txBox="1">
            <a:spLocks noGrp="1"/>
          </p:cNvSpPr>
          <p:nvPr>
            <p:ph type="body" sz="quarter" idx="15" hasCustomPrompt="1"/>
          </p:nvPr>
        </p:nvSpPr>
        <p:spPr>
          <a:xfrm>
            <a:off x="6236777" y="9488841"/>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0" name="Point 1…"/>
          <p:cNvSpPr>
            <a:spLocks noGrp="1"/>
          </p:cNvSpPr>
          <p:nvPr>
            <p:ph type="body" sz="quarter" idx="18" hasCustomPrompt="1"/>
          </p:nvPr>
        </p:nvSpPr>
        <p:spPr>
          <a:xfrm>
            <a:off x="1204442" y="6317685"/>
            <a:ext cx="3938796" cy="2696123"/>
          </a:xfrm>
          <a:prstGeom prst="rect">
            <a:avLst/>
          </a:prstGeom>
        </p:spPr>
        <p:txBody>
          <a:bodyPr anchor="b">
            <a:spAutoFit/>
          </a:bodyPr>
          <a:lstStyle>
            <a:lvl1pPr algn="l">
              <a:buFontTx/>
              <a:buNone/>
              <a:defRPr b="1">
                <a:latin typeface="Arial" charset="0"/>
                <a:ea typeface="Arial" charset="0"/>
                <a:cs typeface="Arial" charset="0"/>
              </a:defRPr>
            </a:lvl1pPr>
          </a:lstStyle>
          <a:p>
            <a:pPr marL="0" indent="0" algn="l" defTabSz="825500">
              <a:spcBef>
                <a:spcPts val="0"/>
              </a:spcBef>
              <a:buSzTx/>
              <a:buNone/>
              <a:defRPr sz="4800" spc="-48">
                <a:solidFill>
                  <a:schemeClr val="accent2">
                    <a:hueOff val="-11349316"/>
                    <a:satOff val="-100000"/>
                    <a:lumOff val="-34701"/>
                  </a:schemeClr>
                </a:solidFill>
              </a:defRPr>
            </a:pPr>
            <a:r>
              <a:t>Point 1</a:t>
            </a:r>
          </a:p>
          <a:p>
            <a:pPr marL="0" indent="0" algn="l"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21" name="Point 1…"/>
          <p:cNvSpPr>
            <a:spLocks noGrp="1"/>
          </p:cNvSpPr>
          <p:nvPr>
            <p:ph type="body" sz="quarter" idx="19" hasCustomPrompt="1"/>
          </p:nvPr>
        </p:nvSpPr>
        <p:spPr>
          <a:xfrm>
            <a:off x="19319998" y="6317685"/>
            <a:ext cx="3938796" cy="2696123"/>
          </a:xfrm>
          <a:prstGeom prst="rect">
            <a:avLst/>
          </a:prstGeom>
        </p:spPr>
        <p:txBody>
          <a:bodyPr anchor="b">
            <a:spAutoFit/>
          </a:bodyPr>
          <a:lstStyle>
            <a:lvl1pPr algn="r">
              <a:buFontTx/>
              <a:buNone/>
              <a:defRPr b="1">
                <a:latin typeface="Arial" charset="0"/>
                <a:ea typeface="Arial" charset="0"/>
                <a:cs typeface="Arial" charset="0"/>
              </a:defRPr>
            </a:lvl1pPr>
          </a:lstStyle>
          <a:p>
            <a:pPr marL="0" indent="0" algn="r" defTabSz="825500">
              <a:spcBef>
                <a:spcPts val="0"/>
              </a:spcBef>
              <a:buSzTx/>
              <a:buNone/>
              <a:defRPr sz="4800" spc="-48">
                <a:solidFill>
                  <a:schemeClr val="accent2">
                    <a:hueOff val="-11349316"/>
                    <a:satOff val="-100000"/>
                    <a:lumOff val="-34701"/>
                  </a:schemeClr>
                </a:solidFill>
              </a:defRPr>
            </a:pPr>
            <a:r>
              <a:t>Point 1</a:t>
            </a:r>
          </a:p>
          <a:p>
            <a:pPr marL="0" indent="0" algn="r" defTabSz="825500">
              <a:spcBef>
                <a:spcPts val="0"/>
              </a:spcBef>
              <a:buSzTx/>
              <a:buNone/>
              <a:defRPr sz="2800" b="0" spc="-28">
                <a:solidFill>
                  <a:schemeClr val="accent2">
                    <a:hueOff val="-11349316"/>
                    <a:satOff val="-100000"/>
                    <a:lumOff val="-34701"/>
                  </a:schemeClr>
                </a:solidFill>
              </a:defRPr>
            </a:pPr>
            <a:r>
              <a:t>Be short and precise when you are using this column. Use maximum </a:t>
            </a:r>
            <a:r>
              <a:rPr lang="pl-PL"/>
              <a:t>5</a:t>
            </a:r>
            <a:r>
              <a:t> lines of text to make things direct.</a:t>
            </a:r>
          </a:p>
        </p:txBody>
      </p:sp>
      <p:sp>
        <p:nvSpPr>
          <p:cNvPr id="19" name="Line"/>
          <p:cNvSpPr>
            <a:spLocks noGrp="1"/>
          </p:cNvSpPr>
          <p:nvPr>
            <p:ph type="body" sz="quarter" idx="21" hasCustomPrompt="1"/>
          </p:nvPr>
        </p:nvSpPr>
        <p:spPr>
          <a:xfrm>
            <a:off x="9982181" y="5473972"/>
            <a:ext cx="4295378" cy="2593213"/>
          </a:xfrm>
          <a:custGeom>
            <a:avLst/>
            <a:gdLst/>
            <a:ahLst/>
            <a:cxnLst>
              <a:cxn ang="0">
                <a:pos x="wd2" y="hd2"/>
              </a:cxn>
              <a:cxn ang="5400000">
                <a:pos x="wd2" y="hd2"/>
              </a:cxn>
              <a:cxn ang="10800000">
                <a:pos x="wd2" y="hd2"/>
              </a:cxn>
              <a:cxn ang="16200000">
                <a:pos x="wd2" y="hd2"/>
              </a:cxn>
            </a:cxnLst>
            <a:rect l="0" t="0" r="r" b="b"/>
            <a:pathLst>
              <a:path w="21600" h="21600" extrusionOk="0">
                <a:moveTo>
                  <a:pt x="0" y="21548"/>
                </a:moveTo>
                <a:lnTo>
                  <a:pt x="11375" y="21600"/>
                </a:lnTo>
                <a:lnTo>
                  <a:pt x="11356" y="0"/>
                </a:lnTo>
                <a:lnTo>
                  <a:pt x="21600" y="1"/>
                </a:lnTo>
              </a:path>
            </a:pathLst>
          </a:custGeom>
          <a:ln w="63500">
            <a:solidFill>
              <a:srgbClr val="FF7626"/>
            </a:solidFill>
            <a:headEnd type="diamond"/>
            <a:tailEnd type="triangle"/>
          </a:ln>
        </p:spPr>
        <p:txBody>
          <a:bodyPr>
            <a:noAutofit/>
          </a:bodyPr>
          <a:lstStyle>
            <a:lvl1pPr>
              <a:buFontTx/>
              <a:buNone/>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iPad - gallery - vertical">
    <p:bg>
      <p:bgPr>
        <a:solidFill>
          <a:srgbClr val="FFFFFF"/>
        </a:solidFill>
        <a:effectLst/>
      </p:bgPr>
    </p:bg>
    <p:spTree>
      <p:nvGrpSpPr>
        <p:cNvPr id="1" name=""/>
        <p:cNvGrpSpPr/>
        <p:nvPr/>
      </p:nvGrpSpPr>
      <p:grpSpPr>
        <a:xfrm>
          <a:off x="0" y="0"/>
          <a:ext cx="0" cy="0"/>
          <a:chOff x="0" y="0"/>
          <a:chExt cx="0" cy="0"/>
        </a:xfrm>
      </p:grpSpPr>
      <p:pic>
        <p:nvPicPr>
          <p:cNvPr id="11"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414" y="2746667"/>
            <a:ext cx="5715337" cy="7499734"/>
          </a:xfrm>
          <a:prstGeom prst="rect">
            <a:avLst/>
          </a:prstGeom>
          <a:ln w="12700">
            <a:miter lim="400000"/>
          </a:ln>
        </p:spPr>
      </p:pic>
      <p:pic>
        <p:nvPicPr>
          <p:cNvPr id="12"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5063" y="2746667"/>
            <a:ext cx="5715337" cy="7499734"/>
          </a:xfrm>
          <a:prstGeom prst="rect">
            <a:avLst/>
          </a:prstGeom>
          <a:ln w="12700">
            <a:miter lim="400000"/>
          </a:ln>
        </p:spPr>
      </p:pic>
      <p:pic>
        <p:nvPicPr>
          <p:cNvPr id="13" name="pasted-image.tif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43163" y="2746667"/>
            <a:ext cx="5715337" cy="7499734"/>
          </a:xfrm>
          <a:prstGeom prst="rect">
            <a:avLst/>
          </a:prstGeom>
          <a:ln w="12700">
            <a:miter lim="400000"/>
          </a:ln>
        </p:spPr>
      </p:pic>
      <p:sp>
        <p:nvSpPr>
          <p:cNvPr id="28" name="yoda.jpg"/>
          <p:cNvSpPr>
            <a:spLocks noGrp="1" noChangeAspect="1"/>
          </p:cNvSpPr>
          <p:nvPr>
            <p:ph type="pic" sz="quarter" idx="16" hasCustomPrompt="1"/>
          </p:nvPr>
        </p:nvSpPr>
        <p:spPr>
          <a:xfrm>
            <a:off x="9874331" y="3337067"/>
            <a:ext cx="4636800" cy="62280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6" name="yoda.jpg"/>
          <p:cNvSpPr>
            <a:spLocks noGrp="1" noChangeAspect="1"/>
          </p:cNvSpPr>
          <p:nvPr>
            <p:ph type="pic" sz="quarter" idx="17" hasCustomPrompt="1"/>
          </p:nvPr>
        </p:nvSpPr>
        <p:spPr>
          <a:xfrm>
            <a:off x="17382431" y="3337067"/>
            <a:ext cx="4636800" cy="62280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7" name="Screen name"/>
          <p:cNvSpPr txBox="1">
            <a:spLocks noGrp="1"/>
          </p:cNvSpPr>
          <p:nvPr>
            <p:ph type="body" sz="quarter" idx="15" hasCustomPrompt="1"/>
          </p:nvPr>
        </p:nvSpPr>
        <p:spPr>
          <a:xfrm>
            <a:off x="9791700" y="10670267"/>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8" name="Screen name"/>
          <p:cNvSpPr txBox="1">
            <a:spLocks noGrp="1"/>
          </p:cNvSpPr>
          <p:nvPr>
            <p:ph type="body" sz="quarter" idx="20" hasCustomPrompt="1"/>
          </p:nvPr>
        </p:nvSpPr>
        <p:spPr>
          <a:xfrm>
            <a:off x="17301263" y="10670267"/>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2" name="yoda.jpg"/>
          <p:cNvSpPr>
            <a:spLocks noGrp="1" noChangeAspect="1"/>
          </p:cNvSpPr>
          <p:nvPr>
            <p:ph type="pic" sz="quarter" idx="21" hasCustomPrompt="1"/>
          </p:nvPr>
        </p:nvSpPr>
        <p:spPr>
          <a:xfrm>
            <a:off x="2345682" y="3337067"/>
            <a:ext cx="4636800" cy="6228000"/>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3" name="Screen name"/>
          <p:cNvSpPr txBox="1">
            <a:spLocks noGrp="1"/>
          </p:cNvSpPr>
          <p:nvPr>
            <p:ph type="body" sz="quarter" idx="22" hasCustomPrompt="1"/>
          </p:nvPr>
        </p:nvSpPr>
        <p:spPr>
          <a:xfrm>
            <a:off x="2282137" y="10670267"/>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iPad - gallery - horizontal">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2450" y="4069115"/>
            <a:ext cx="6418005" cy="4912547"/>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2997" y="4069115"/>
            <a:ext cx="6418005" cy="4912547"/>
          </a:xfrm>
          <a:prstGeom prst="rect">
            <a:avLst/>
          </a:prstGeom>
        </p:spPr>
      </p:pic>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03118" y="4069115"/>
            <a:ext cx="6418005" cy="4912547"/>
          </a:xfrm>
          <a:prstGeom prst="rect">
            <a:avLst/>
          </a:prstGeom>
        </p:spPr>
      </p:pic>
      <p:sp>
        <p:nvSpPr>
          <p:cNvPr id="23" name="Screen name"/>
          <p:cNvSpPr txBox="1">
            <a:spLocks noGrp="1"/>
          </p:cNvSpPr>
          <p:nvPr>
            <p:ph type="body" sz="quarter" idx="24" hasCustomPrompt="1"/>
          </p:nvPr>
        </p:nvSpPr>
        <p:spPr>
          <a:xfrm>
            <a:off x="9790785" y="9443553"/>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2" name="yoda.jpg"/>
          <p:cNvSpPr>
            <a:spLocks noGrp="1" noChangeAspect="1"/>
          </p:cNvSpPr>
          <p:nvPr>
            <p:ph type="pic" sz="quarter" idx="22" hasCustomPrompt="1"/>
          </p:nvPr>
        </p:nvSpPr>
        <p:spPr>
          <a:xfrm>
            <a:off x="2326111" y="4489200"/>
            <a:ext cx="5364000" cy="4089417"/>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17" name="Screen name"/>
          <p:cNvSpPr txBox="1">
            <a:spLocks noGrp="1"/>
          </p:cNvSpPr>
          <p:nvPr>
            <p:ph type="body" sz="quarter" idx="15" hasCustomPrompt="1"/>
          </p:nvPr>
        </p:nvSpPr>
        <p:spPr>
          <a:xfrm>
            <a:off x="2694813" y="9443553"/>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16" name="Screen name"/>
          <p:cNvSpPr txBox="1">
            <a:spLocks noGrp="1"/>
          </p:cNvSpPr>
          <p:nvPr>
            <p:ph type="body" sz="quarter" idx="26" hasCustomPrompt="1"/>
          </p:nvPr>
        </p:nvSpPr>
        <p:spPr>
          <a:xfrm>
            <a:off x="16911821" y="9443553"/>
            <a:ext cx="4800601" cy="666751"/>
          </a:xfrm>
          <a:prstGeom prst="rect">
            <a:avLst/>
          </a:prstGeom>
        </p:spPr>
        <p:txBody>
          <a:bodyPr anchor="t">
            <a:noAutofit/>
          </a:bodyPr>
          <a:lstStyle>
            <a:lvl1pPr marL="0" indent="0" algn="ctr" defTabSz="825500">
              <a:spcBef>
                <a:spcPts val="0"/>
              </a:spcBef>
              <a:buSzTx/>
              <a:buNone/>
              <a:defRPr sz="2800" b="0" spc="-28">
                <a:solidFill>
                  <a:schemeClr val="accent2">
                    <a:hueOff val="-11349316"/>
                    <a:satOff val="-100000"/>
                    <a:lumOff val="-34701"/>
                  </a:schemeClr>
                </a:solidFill>
                <a:latin typeface="Arial" charset="0"/>
                <a:ea typeface="Arial" charset="0"/>
                <a:cs typeface="Arial" charset="0"/>
              </a:defRPr>
            </a:lvl1pPr>
          </a:lstStyle>
          <a:p>
            <a:pPr lvl="0"/>
            <a:r>
              <a:rPr lang="en-US"/>
              <a:t>Screen name</a:t>
            </a:r>
          </a:p>
        </p:txBody>
      </p:sp>
      <p:sp>
        <p:nvSpPr>
          <p:cNvPr id="21" name="yoda.jpg"/>
          <p:cNvSpPr>
            <a:spLocks noGrp="1" noChangeAspect="1"/>
          </p:cNvSpPr>
          <p:nvPr>
            <p:ph type="pic" sz="quarter" idx="27" hasCustomPrompt="1"/>
          </p:nvPr>
        </p:nvSpPr>
        <p:spPr>
          <a:xfrm>
            <a:off x="9454902" y="4489200"/>
            <a:ext cx="5364000" cy="4089417"/>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24" name="yoda.jpg"/>
          <p:cNvSpPr>
            <a:spLocks noGrp="1" noChangeAspect="1"/>
          </p:cNvSpPr>
          <p:nvPr>
            <p:ph type="pic" sz="quarter" idx="28" hasCustomPrompt="1"/>
          </p:nvPr>
        </p:nvSpPr>
        <p:spPr>
          <a:xfrm>
            <a:off x="16583694" y="4489200"/>
            <a:ext cx="5364000" cy="4089417"/>
          </a:xfrm>
          <a:prstGeom prst="rect">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iWatch - intro">
    <p:bg>
      <p:bgPr>
        <a:solidFill>
          <a:srgbClr val="FFFFFF"/>
        </a:solidFill>
        <a:effectLst/>
      </p:bgPr>
    </p:bg>
    <p:spTree>
      <p:nvGrpSpPr>
        <p:cNvPr id="1" name=""/>
        <p:cNvGrpSpPr/>
        <p:nvPr/>
      </p:nvGrpSpPr>
      <p:grpSpPr>
        <a:xfrm>
          <a:off x="0" y="0"/>
          <a:ext cx="0" cy="0"/>
          <a:chOff x="0" y="0"/>
          <a:chExt cx="0" cy="0"/>
        </a:xfrm>
      </p:grpSpPr>
      <p:pic>
        <p:nvPicPr>
          <p:cNvPr id="6" name="pasted-imag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06694" y="1963858"/>
            <a:ext cx="7075076" cy="12859533"/>
          </a:xfrm>
          <a:prstGeom prst="rect">
            <a:avLst/>
          </a:prstGeom>
          <a:ln w="12700">
            <a:miter lim="400000"/>
          </a:ln>
          <a:effectLst>
            <a:outerShdw blurRad="38100" dir="5400000" rotWithShape="0">
              <a:srgbClr val="000000">
                <a:alpha val="50000"/>
              </a:srgbClr>
            </a:outerShdw>
          </a:effectLst>
        </p:spPr>
      </p:pic>
      <p:sp>
        <p:nvSpPr>
          <p:cNvPr id="28" name="yoda.jpg"/>
          <p:cNvSpPr>
            <a:spLocks noGrp="1" noChangeAspect="1"/>
          </p:cNvSpPr>
          <p:nvPr>
            <p:ph type="pic" sz="quarter" idx="16" hasCustomPrompt="1"/>
          </p:nvPr>
        </p:nvSpPr>
        <p:spPr>
          <a:xfrm>
            <a:off x="15120000" y="4718701"/>
            <a:ext cx="6141482" cy="7308000"/>
          </a:xfrm>
          <a:prstGeom prst="roundRect">
            <a:avLst>
              <a:gd name="adj" fmla="val 15080"/>
            </a:avLst>
          </a:prstGeom>
          <a:solidFill>
            <a:srgbClr val="E5E5E5"/>
          </a:solidFill>
        </p:spPr>
        <p:txBody>
          <a:bodyPr lIns="91439" tIns="45719" rIns="91439" bIns="45719" anchor="t">
            <a:noAutofit/>
          </a:bodyPr>
          <a:lstStyle>
            <a:lvl1pPr marL="0" indent="0">
              <a:buFontTx/>
              <a:buNone/>
              <a:defRPr sz="1000"/>
            </a:lvl1p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pl-PL"/>
              <a:t> </a:t>
            </a:r>
            <a:endParaRPr/>
          </a:p>
        </p:txBody>
      </p:sp>
      <p:sp>
        <p:nvSpPr>
          <p:cNvPr id="7" name="Subtitle"/>
          <p:cNvSpPr>
            <a:spLocks noGrp="1"/>
          </p:cNvSpPr>
          <p:nvPr>
            <p:ph type="body" sz="quarter" idx="19" hasCustomPrompt="1"/>
          </p:nvPr>
        </p:nvSpPr>
        <p:spPr>
          <a:xfrm>
            <a:off x="1822450" y="4610806"/>
            <a:ext cx="10369550" cy="4464000"/>
          </a:xfrm>
          <a:prstGeom prst="rect">
            <a:avLst/>
          </a:prstGeom>
        </p:spPr>
        <p:txBody>
          <a:bodyPr anchor="t" anchorCtr="0">
            <a:noAutofit/>
          </a:bodyPr>
          <a:lstStyle>
            <a:lvl1pPr marL="0" marR="0" indent="0" algn="l" defTabSz="825500" eaLnBrk="1" fontAlgn="auto" latinLnBrk="0" hangingPunct="1">
              <a:lnSpc>
                <a:spcPct val="100000"/>
              </a:lnSpc>
              <a:spcBef>
                <a:spcPts val="0"/>
              </a:spcBef>
              <a:spcAft>
                <a:spcPts val="0"/>
              </a:spcAft>
              <a:buClrTx/>
              <a:buSzTx/>
              <a:buFontTx/>
              <a:buNone/>
              <a:tabLst/>
              <a:defRPr sz="6000" b="0" i="0" spc="-150" baseline="0">
                <a:solidFill>
                  <a:srgbClr val="141414"/>
                </a:solidFill>
                <a:latin typeface="Helvetica Light" charset="0"/>
                <a:ea typeface="Helvetica Light" charset="0"/>
                <a:cs typeface="Helvetica Light" charset="0"/>
              </a:defRPr>
            </a:lvl1pPr>
          </a:lstStyle>
          <a:p>
            <a:r>
              <a:rPr lang="en-US" sz="6000" b="1" i="0">
                <a:latin typeface="Arial" charset="0"/>
                <a:ea typeface="Arial" charset="0"/>
                <a:cs typeface="Arial" charset="0"/>
              </a:rPr>
              <a:t>Talking point</a:t>
            </a:r>
          </a:p>
          <a:p>
            <a:r>
              <a:rPr lang="en-US" sz="4800" b="0" i="0">
                <a:latin typeface="Arial" charset="0"/>
                <a:ea typeface="Arial" charset="0"/>
                <a:cs typeface="Arial" charset="0"/>
              </a:rPr>
              <a:t>Supporting text should be brief </a:t>
            </a:r>
            <a:br>
              <a:rPr lang="en-US" sz="4800" b="0" i="0">
                <a:latin typeface="Arial" charset="0"/>
                <a:ea typeface="Arial" charset="0"/>
                <a:cs typeface="Arial" charset="0"/>
              </a:rPr>
            </a:br>
            <a:r>
              <a:rPr lang="en-US" sz="4800" b="0" i="0">
                <a:latin typeface="Arial" charset="0"/>
                <a:ea typeface="Arial" charset="0"/>
                <a:cs typeface="Arial" charset="0"/>
              </a:rPr>
              <a:t>and no longer than 4 lines. </a:t>
            </a:r>
            <a:br>
              <a:rPr lang="en-US" sz="4800" b="0" i="0">
                <a:latin typeface="Arial" charset="0"/>
                <a:ea typeface="Arial" charset="0"/>
                <a:cs typeface="Arial" charset="0"/>
              </a:rPr>
            </a:br>
            <a:r>
              <a:rPr lang="en-US" sz="4800" b="0" i="0">
                <a:latin typeface="Arial" charset="0"/>
                <a:ea typeface="Arial" charset="0"/>
                <a:cs typeface="Arial" charset="0"/>
              </a:rPr>
              <a:t>Limit one talking point and image </a:t>
            </a:r>
            <a:br>
              <a:rPr lang="en-US" sz="4800" b="0" i="0">
                <a:latin typeface="Arial" charset="0"/>
                <a:ea typeface="Arial" charset="0"/>
                <a:cs typeface="Arial" charset="0"/>
              </a:rPr>
            </a:br>
            <a:r>
              <a:rPr lang="en-US" sz="4800" b="0" i="0">
                <a:latin typeface="Arial" charset="0"/>
                <a:ea typeface="Arial" charset="0"/>
                <a:cs typeface="Arial" charset="0"/>
              </a:rPr>
              <a:t>per slide.</a:t>
            </a:r>
          </a:p>
        </p:txBody>
      </p:sp>
    </p:spTree>
  </p:cSld>
  <p:clrMapOvr>
    <a:masterClrMapping/>
  </p:clrMapOvr>
  <p:extLst>
    <p:ext uri="{DCECCB84-F9BA-43D5-87BE-67443E8EF086}">
      <p15:sldGuideLst xmlns:p15="http://schemas.microsoft.com/office/powerpoint/2012/main">
        <p15:guide id="1" orient="horz" pos="4310">
          <p15:clr>
            <a:srgbClr val="FBAE40"/>
          </p15:clr>
        </p15:guide>
        <p15:guide id="2" pos="7680">
          <p15:clr>
            <a:srgbClr val="FBAE40"/>
          </p15:clr>
        </p15:guide>
        <p15:guide id="3" orient="horz" pos="1362">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1.emf"/><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186800" y="12060000"/>
            <a:ext cx="777600" cy="511200"/>
          </a:xfrm>
          <a:prstGeom prst="rect">
            <a:avLst/>
          </a:prstGeom>
        </p:spPr>
        <p:txBody>
          <a:bodyPr vert="horz" lIns="91440" tIns="45720" rIns="91440" bIns="45720" rtlCol="0" anchor="ctr"/>
          <a:lstStyle>
            <a:lvl1pPr algn="l">
              <a:defRPr sz="2394" b="0" i="0">
                <a:solidFill>
                  <a:srgbClr val="141414"/>
                </a:solidFill>
                <a:latin typeface="Arial" charset="0"/>
                <a:ea typeface="Arial" charset="0"/>
                <a:cs typeface="Arial" charset="0"/>
              </a:defRPr>
            </a:lvl1pPr>
          </a:lstStyle>
          <a:p>
            <a:fld id="{48F63A3B-78C7-47BE-AE5E-E10140E04643}" type="slidenum">
              <a:rPr lang="en-US" smtClean="0"/>
              <a:pPr/>
              <a:t>‹#›</a:t>
            </a:fld>
            <a:endParaRPr lang="en-US"/>
          </a:p>
        </p:txBody>
      </p:sp>
      <p:sp>
        <p:nvSpPr>
          <p:cNvPr id="13" name="Made with       by PGS Software   ·"/>
          <p:cNvSpPr txBox="1"/>
          <p:nvPr userDrawn="1"/>
        </p:nvSpPr>
        <p:spPr>
          <a:xfrm>
            <a:off x="33563691" y="24327555"/>
            <a:ext cx="11293069" cy="533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sz="2800">
                <a:solidFill>
                  <a:srgbClr val="CCCCCC"/>
                </a:solidFill>
              </a:rPr>
              <a:t>Made with       by PGS Software   · </a:t>
            </a:r>
          </a:p>
        </p:txBody>
      </p:sp>
      <p:sp>
        <p:nvSpPr>
          <p:cNvPr id="14" name="Made with       by PGS Software   ·"/>
          <p:cNvSpPr txBox="1"/>
          <p:nvPr userDrawn="1"/>
        </p:nvSpPr>
        <p:spPr>
          <a:xfrm>
            <a:off x="33868472" y="24631650"/>
            <a:ext cx="11293069" cy="533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sz="2800">
                <a:solidFill>
                  <a:srgbClr val="CCCCCC"/>
                </a:solidFill>
              </a:rPr>
              <a:t>Made with       by PGS Software   · </a:t>
            </a:r>
          </a:p>
        </p:txBody>
      </p:sp>
      <p:sp>
        <p:nvSpPr>
          <p:cNvPr id="15" name="Made with       by PGS Software   ·"/>
          <p:cNvSpPr txBox="1"/>
          <p:nvPr userDrawn="1"/>
        </p:nvSpPr>
        <p:spPr>
          <a:xfrm>
            <a:off x="34173252" y="24935744"/>
            <a:ext cx="11293069" cy="533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sz="2800">
                <a:solidFill>
                  <a:srgbClr val="CCCCCC"/>
                </a:solidFill>
              </a:rPr>
              <a:t>Made with       by PGS Software   · </a:t>
            </a:r>
          </a:p>
        </p:txBody>
      </p:sp>
      <p:sp>
        <p:nvSpPr>
          <p:cNvPr id="16" name="Made with       by PGS Software   ·"/>
          <p:cNvSpPr txBox="1"/>
          <p:nvPr userDrawn="1"/>
        </p:nvSpPr>
        <p:spPr>
          <a:xfrm>
            <a:off x="34478032" y="25239839"/>
            <a:ext cx="11293069" cy="533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sz="2800">
                <a:solidFill>
                  <a:srgbClr val="CCCCCC"/>
                </a:solidFill>
              </a:rPr>
              <a:t>Made with       by PGS Software   · </a:t>
            </a:r>
          </a:p>
        </p:txBody>
      </p:sp>
      <p:sp>
        <p:nvSpPr>
          <p:cNvPr id="17" name="Made with       by PGS Software   ·"/>
          <p:cNvSpPr txBox="1"/>
          <p:nvPr userDrawn="1"/>
        </p:nvSpPr>
        <p:spPr>
          <a:xfrm>
            <a:off x="34782812" y="25543933"/>
            <a:ext cx="11293069" cy="533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sz="2800">
                <a:solidFill>
                  <a:srgbClr val="CCCCCC"/>
                </a:solidFill>
              </a:rPr>
              <a:t>Made with       by PGS Software   · </a:t>
            </a:r>
          </a:p>
        </p:txBody>
      </p:sp>
      <p:sp>
        <p:nvSpPr>
          <p:cNvPr id="18" name="Made with       by PGS Software   ·"/>
          <p:cNvSpPr txBox="1"/>
          <p:nvPr userDrawn="1"/>
        </p:nvSpPr>
        <p:spPr>
          <a:xfrm>
            <a:off x="35087592" y="25848028"/>
            <a:ext cx="11293069" cy="533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sz="2800">
                <a:solidFill>
                  <a:srgbClr val="CCCCCC"/>
                </a:solidFill>
              </a:rPr>
              <a:t>Made with       by PGS Software   · </a:t>
            </a:r>
          </a:p>
        </p:txBody>
      </p:sp>
      <p:grpSp>
        <p:nvGrpSpPr>
          <p:cNvPr id="3" name="Group 2"/>
          <p:cNvGrpSpPr/>
          <p:nvPr userDrawn="1"/>
        </p:nvGrpSpPr>
        <p:grpSpPr>
          <a:xfrm>
            <a:off x="16630538" y="12042000"/>
            <a:ext cx="5646902" cy="533400"/>
            <a:chOff x="16630538" y="12039600"/>
            <a:chExt cx="5646902" cy="533400"/>
          </a:xfrm>
        </p:grpSpPr>
        <p:sp>
          <p:nvSpPr>
            <p:cNvPr id="20" name="Made with       by PGS Software   ·"/>
            <p:cNvSpPr txBox="1"/>
            <p:nvPr/>
          </p:nvSpPr>
          <p:spPr>
            <a:xfrm>
              <a:off x="16630538" y="12039600"/>
              <a:ext cx="5646902" cy="533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defRPr sz="2800" spc="-28">
                  <a:solidFill>
                    <a:srgbClr val="CCCCCC"/>
                  </a:solidFill>
                  <a:latin typeface="Helvetica Light"/>
                  <a:ea typeface="Helvetica Light"/>
                  <a:cs typeface="Helvetica Light"/>
                  <a:sym typeface="Helvetica Light"/>
                </a:defRPr>
              </a:lvl1pPr>
            </a:lstStyle>
            <a:p>
              <a:r>
                <a:rPr b="0" i="0">
                  <a:solidFill>
                    <a:srgbClr val="141414"/>
                  </a:solidFill>
                  <a:latin typeface="Arial" charset="0"/>
                  <a:ea typeface="Arial" charset="0"/>
                  <a:cs typeface="Arial" charset="0"/>
                </a:rPr>
                <a:t>Made with       by PGS Software   · </a:t>
              </a:r>
            </a:p>
          </p:txBody>
        </p:sp>
        <p:pic>
          <p:nvPicPr>
            <p:cNvPr id="2" name="Picture 1"/>
            <p:cNvPicPr>
              <a:picLocks noChangeAspect="1"/>
            </p:cNvPicPr>
            <p:nvPr userDrawn="1"/>
          </p:nvPicPr>
          <p:blipFill>
            <a:blip r:embed="rId113" cstate="email">
              <a:extLst>
                <a:ext uri="{28A0092B-C50C-407E-A947-70E740481C1C}">
                  <a14:useLocalDpi xmlns:a14="http://schemas.microsoft.com/office/drawing/2010/main"/>
                </a:ext>
              </a:extLst>
            </a:blip>
            <a:stretch>
              <a:fillRect/>
            </a:stretch>
          </p:blipFill>
          <p:spPr>
            <a:xfrm>
              <a:off x="18414000" y="12168000"/>
              <a:ext cx="382154" cy="331200"/>
            </a:xfrm>
            <a:prstGeom prst="rect">
              <a:avLst/>
            </a:prstGeom>
          </p:spPr>
        </p:pic>
      </p:grpSp>
    </p:spTree>
    <p:extLst>
      <p:ext uri="{BB962C8B-B14F-4D97-AF65-F5344CB8AC3E}">
        <p14:creationId xmlns:p14="http://schemas.microsoft.com/office/powerpoint/2010/main" val="1728396157"/>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 id="2147483774" r:id="rId5"/>
    <p:sldLayoutId id="2147483669" r:id="rId6"/>
    <p:sldLayoutId id="2147483670" r:id="rId7"/>
    <p:sldLayoutId id="2147483771" r:id="rId8"/>
    <p:sldLayoutId id="2147483671" r:id="rId9"/>
    <p:sldLayoutId id="2147483672" r:id="rId10"/>
    <p:sldLayoutId id="2147483772" r:id="rId11"/>
    <p:sldLayoutId id="2147483673" r:id="rId12"/>
    <p:sldLayoutId id="2147483674" r:id="rId13"/>
    <p:sldLayoutId id="2147483773" r:id="rId14"/>
    <p:sldLayoutId id="2147483675" r:id="rId15"/>
    <p:sldLayoutId id="2147483676" r:id="rId16"/>
    <p:sldLayoutId id="2147483677" r:id="rId17"/>
    <p:sldLayoutId id="2147483678" r:id="rId18"/>
    <p:sldLayoutId id="2147483664" r:id="rId19"/>
    <p:sldLayoutId id="2147483666"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10" r:id="rId51"/>
    <p:sldLayoutId id="2147483711" r:id="rId52"/>
    <p:sldLayoutId id="2147483709" r:id="rId53"/>
    <p:sldLayoutId id="2147483712" r:id="rId54"/>
    <p:sldLayoutId id="2147483713" r:id="rId55"/>
    <p:sldLayoutId id="2147483714" r:id="rId56"/>
    <p:sldLayoutId id="2147483716" r:id="rId57"/>
    <p:sldLayoutId id="2147483717" r:id="rId58"/>
    <p:sldLayoutId id="2147483718" r:id="rId59"/>
    <p:sldLayoutId id="2147483719" r:id="rId60"/>
    <p:sldLayoutId id="2147483769" r:id="rId61"/>
    <p:sldLayoutId id="2147483770" r:id="rId62"/>
    <p:sldLayoutId id="2147483720" r:id="rId63"/>
    <p:sldLayoutId id="2147483721" r:id="rId64"/>
    <p:sldLayoutId id="2147483722" r:id="rId65"/>
    <p:sldLayoutId id="2147483723" r:id="rId66"/>
    <p:sldLayoutId id="2147483724" r:id="rId67"/>
    <p:sldLayoutId id="2147483725" r:id="rId68"/>
    <p:sldLayoutId id="2147483726" r:id="rId69"/>
    <p:sldLayoutId id="2147483727" r:id="rId70"/>
    <p:sldLayoutId id="2147483728" r:id="rId71"/>
    <p:sldLayoutId id="2147483729" r:id="rId72"/>
    <p:sldLayoutId id="2147483730" r:id="rId73"/>
    <p:sldLayoutId id="2147483731" r:id="rId74"/>
    <p:sldLayoutId id="2147483732" r:id="rId75"/>
    <p:sldLayoutId id="2147483733" r:id="rId76"/>
    <p:sldLayoutId id="2147483734" r:id="rId77"/>
    <p:sldLayoutId id="2147483735" r:id="rId78"/>
    <p:sldLayoutId id="2147483736" r:id="rId79"/>
    <p:sldLayoutId id="2147483737" r:id="rId80"/>
    <p:sldLayoutId id="2147483738" r:id="rId81"/>
    <p:sldLayoutId id="2147483739" r:id="rId82"/>
    <p:sldLayoutId id="2147483740" r:id="rId83"/>
    <p:sldLayoutId id="2147483741" r:id="rId84"/>
    <p:sldLayoutId id="2147483742" r:id="rId85"/>
    <p:sldLayoutId id="2147483743" r:id="rId86"/>
    <p:sldLayoutId id="2147483744" r:id="rId87"/>
    <p:sldLayoutId id="2147483745" r:id="rId88"/>
    <p:sldLayoutId id="2147483746" r:id="rId89"/>
    <p:sldLayoutId id="2147483747" r:id="rId90"/>
    <p:sldLayoutId id="2147483748" r:id="rId91"/>
    <p:sldLayoutId id="2147483749" r:id="rId92"/>
    <p:sldLayoutId id="2147483750" r:id="rId93"/>
    <p:sldLayoutId id="2147483751" r:id="rId94"/>
    <p:sldLayoutId id="2147483752" r:id="rId95"/>
    <p:sldLayoutId id="2147483753" r:id="rId96"/>
    <p:sldLayoutId id="2147483754" r:id="rId97"/>
    <p:sldLayoutId id="2147483755" r:id="rId98"/>
    <p:sldLayoutId id="2147483756" r:id="rId99"/>
    <p:sldLayoutId id="2147483757" r:id="rId100"/>
    <p:sldLayoutId id="2147483758" r:id="rId101"/>
    <p:sldLayoutId id="2147483759" r:id="rId102"/>
    <p:sldLayoutId id="2147483760" r:id="rId103"/>
    <p:sldLayoutId id="2147483761" r:id="rId104"/>
    <p:sldLayoutId id="2147483762" r:id="rId105"/>
    <p:sldLayoutId id="2147483763" r:id="rId106"/>
    <p:sldLayoutId id="2147483764" r:id="rId107"/>
    <p:sldLayoutId id="2147483765" r:id="rId108"/>
    <p:sldLayoutId id="2147483766" r:id="rId109"/>
    <p:sldLayoutId id="2147483767" r:id="rId110"/>
    <p:sldLayoutId id="2147483768" r:id="rId111"/>
  </p:sldLayoutIdLst>
  <p:hf hdr="0" ftr="0" dt="0"/>
  <p:txStyles>
    <p:titleStyle>
      <a:lvl1pPr algn="l" defTabSz="1824594" rtl="0" eaLnBrk="1" latinLnBrk="0" hangingPunct="1">
        <a:lnSpc>
          <a:spcPct val="90000"/>
        </a:lnSpc>
        <a:spcBef>
          <a:spcPct val="0"/>
        </a:spcBef>
        <a:buNone/>
        <a:defRPr sz="8780" kern="1200">
          <a:solidFill>
            <a:schemeClr val="tx1"/>
          </a:solidFill>
          <a:latin typeface="+mj-lt"/>
          <a:ea typeface="+mj-ea"/>
          <a:cs typeface="+mj-cs"/>
        </a:defRPr>
      </a:lvl1pPr>
    </p:titleStyle>
    <p:bodyStyle>
      <a:lvl1pPr marL="456148" indent="-456148" algn="l" defTabSz="1824594" rtl="0" eaLnBrk="1" latinLnBrk="0" hangingPunct="1">
        <a:lnSpc>
          <a:spcPct val="90000"/>
        </a:lnSpc>
        <a:spcBef>
          <a:spcPts val="1995"/>
        </a:spcBef>
        <a:buFont typeface="Arial" panose="020B0604020202020204" pitchFamily="34" charset="0"/>
        <a:buChar char="•"/>
        <a:defRPr sz="5587" kern="1200">
          <a:solidFill>
            <a:schemeClr val="tx1"/>
          </a:solidFill>
          <a:latin typeface="+mn-lt"/>
          <a:ea typeface="+mn-ea"/>
          <a:cs typeface="+mn-cs"/>
        </a:defRPr>
      </a:lvl1pPr>
      <a:lvl2pPr marL="1368445" indent="-456148" algn="l" defTabSz="1824594" rtl="0" eaLnBrk="1" latinLnBrk="0" hangingPunct="1">
        <a:lnSpc>
          <a:spcPct val="90000"/>
        </a:lnSpc>
        <a:spcBef>
          <a:spcPts val="998"/>
        </a:spcBef>
        <a:buFont typeface="Arial" panose="020B0604020202020204" pitchFamily="34" charset="0"/>
        <a:buChar char="•"/>
        <a:defRPr sz="4789" kern="1200">
          <a:solidFill>
            <a:schemeClr val="tx1"/>
          </a:solidFill>
          <a:latin typeface="+mn-lt"/>
          <a:ea typeface="+mn-ea"/>
          <a:cs typeface="+mn-cs"/>
        </a:defRPr>
      </a:lvl2pPr>
      <a:lvl3pPr marL="2280742" indent="-456148" algn="l" defTabSz="1824594" rtl="0" eaLnBrk="1" latinLnBrk="0" hangingPunct="1">
        <a:lnSpc>
          <a:spcPct val="90000"/>
        </a:lnSpc>
        <a:spcBef>
          <a:spcPts val="998"/>
        </a:spcBef>
        <a:buFont typeface="Arial" panose="020B0604020202020204" pitchFamily="34" charset="0"/>
        <a:buChar char="•"/>
        <a:defRPr sz="3991" kern="1200">
          <a:solidFill>
            <a:schemeClr val="tx1"/>
          </a:solidFill>
          <a:latin typeface="+mn-lt"/>
          <a:ea typeface="+mn-ea"/>
          <a:cs typeface="+mn-cs"/>
        </a:defRPr>
      </a:lvl3pPr>
      <a:lvl4pPr marL="3193039"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4pPr>
      <a:lvl5pPr marL="4105336"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5pPr>
      <a:lvl6pPr marL="501763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6pPr>
      <a:lvl7pPr marL="5929930"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7pPr>
      <a:lvl8pPr marL="6842227"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8pPr>
      <a:lvl9pPr marL="775452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9pPr>
    </p:bodyStyle>
    <p:otherStyle>
      <a:defPPr>
        <a:defRPr lang="en-US"/>
      </a:defPPr>
      <a:lvl1pPr marL="0" algn="l" defTabSz="1824594" rtl="0" eaLnBrk="1" latinLnBrk="0" hangingPunct="1">
        <a:defRPr sz="3592" kern="1200">
          <a:solidFill>
            <a:schemeClr val="tx1"/>
          </a:solidFill>
          <a:latin typeface="+mn-lt"/>
          <a:ea typeface="+mn-ea"/>
          <a:cs typeface="+mn-cs"/>
        </a:defRPr>
      </a:lvl1pPr>
      <a:lvl2pPr marL="912297" algn="l" defTabSz="1824594" rtl="0" eaLnBrk="1" latinLnBrk="0" hangingPunct="1">
        <a:defRPr sz="3592" kern="1200">
          <a:solidFill>
            <a:schemeClr val="tx1"/>
          </a:solidFill>
          <a:latin typeface="+mn-lt"/>
          <a:ea typeface="+mn-ea"/>
          <a:cs typeface="+mn-cs"/>
        </a:defRPr>
      </a:lvl2pPr>
      <a:lvl3pPr marL="1824594" algn="l" defTabSz="1824594" rtl="0" eaLnBrk="1" latinLnBrk="0" hangingPunct="1">
        <a:defRPr sz="3592" kern="1200">
          <a:solidFill>
            <a:schemeClr val="tx1"/>
          </a:solidFill>
          <a:latin typeface="+mn-lt"/>
          <a:ea typeface="+mn-ea"/>
          <a:cs typeface="+mn-cs"/>
        </a:defRPr>
      </a:lvl3pPr>
      <a:lvl4pPr marL="2736891" algn="l" defTabSz="1824594" rtl="0" eaLnBrk="1" latinLnBrk="0" hangingPunct="1">
        <a:defRPr sz="3592" kern="1200">
          <a:solidFill>
            <a:schemeClr val="tx1"/>
          </a:solidFill>
          <a:latin typeface="+mn-lt"/>
          <a:ea typeface="+mn-ea"/>
          <a:cs typeface="+mn-cs"/>
        </a:defRPr>
      </a:lvl4pPr>
      <a:lvl5pPr marL="3649188" algn="l" defTabSz="1824594" rtl="0" eaLnBrk="1" latinLnBrk="0" hangingPunct="1">
        <a:defRPr sz="3592" kern="1200">
          <a:solidFill>
            <a:schemeClr val="tx1"/>
          </a:solidFill>
          <a:latin typeface="+mn-lt"/>
          <a:ea typeface="+mn-ea"/>
          <a:cs typeface="+mn-cs"/>
        </a:defRPr>
      </a:lvl5pPr>
      <a:lvl6pPr marL="4561484" algn="l" defTabSz="1824594" rtl="0" eaLnBrk="1" latinLnBrk="0" hangingPunct="1">
        <a:defRPr sz="3592" kern="1200">
          <a:solidFill>
            <a:schemeClr val="tx1"/>
          </a:solidFill>
          <a:latin typeface="+mn-lt"/>
          <a:ea typeface="+mn-ea"/>
          <a:cs typeface="+mn-cs"/>
        </a:defRPr>
      </a:lvl6pPr>
      <a:lvl7pPr marL="5473781" algn="l" defTabSz="1824594" rtl="0" eaLnBrk="1" latinLnBrk="0" hangingPunct="1">
        <a:defRPr sz="3592" kern="1200">
          <a:solidFill>
            <a:schemeClr val="tx1"/>
          </a:solidFill>
          <a:latin typeface="+mn-lt"/>
          <a:ea typeface="+mn-ea"/>
          <a:cs typeface="+mn-cs"/>
        </a:defRPr>
      </a:lvl7pPr>
      <a:lvl8pPr marL="6386078" algn="l" defTabSz="1824594" rtl="0" eaLnBrk="1" latinLnBrk="0" hangingPunct="1">
        <a:defRPr sz="3592" kern="1200">
          <a:solidFill>
            <a:schemeClr val="tx1"/>
          </a:solidFill>
          <a:latin typeface="+mn-lt"/>
          <a:ea typeface="+mn-ea"/>
          <a:cs typeface="+mn-cs"/>
        </a:defRPr>
      </a:lvl8pPr>
      <a:lvl9pPr marL="7298375" algn="l" defTabSz="1824594" rtl="0" eaLnBrk="1" latinLnBrk="0" hangingPunct="1">
        <a:defRPr sz="35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48" userDrawn="1">
          <p15:clr>
            <a:srgbClr val="F26B43"/>
          </p15:clr>
        </p15:guide>
        <p15:guide id="2" orient="horz" pos="4310" userDrawn="1">
          <p15:clr>
            <a:srgbClr val="F26B43"/>
          </p15:clr>
        </p15:guide>
        <p15:guide id="3" orient="horz" pos="7848" userDrawn="1">
          <p15:clr>
            <a:srgbClr val="F26B43"/>
          </p15:clr>
        </p15:guide>
        <p15:guide id="4" orient="horz" pos="1089" userDrawn="1">
          <p15:clr>
            <a:srgbClr val="F26B43"/>
          </p15:clr>
        </p15:guide>
        <p15:guide id="5" pos="7679" userDrawn="1">
          <p15:clr>
            <a:srgbClr val="F26B43"/>
          </p15:clr>
        </p15:guide>
        <p15:guide id="6" pos="1421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ikhail.io/serverless/coldstarts/aws/" TargetMode="External"/><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36.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hyperlink" Target="https://serverless.com/framework/docs/providers/aws/guide/serverless.yml/" TargetMode="External"/><Relationship Id="rId7" Type="http://schemas.openxmlformats.org/officeDocument/2006/relationships/hyperlink" Target="https://mikhail.io/serverless/coldstarts/aws/" TargetMode="External"/><Relationship Id="rId2" Type="http://schemas.openxmlformats.org/officeDocument/2006/relationships/hyperlink" Target="https://serverless.com/" TargetMode="External"/><Relationship Id="rId1" Type="http://schemas.openxmlformats.org/officeDocument/2006/relationships/slideLayout" Target="../slideLayouts/slideLayout69.xml"/><Relationship Id="rId6" Type="http://schemas.openxmlformats.org/officeDocument/2006/relationships/hyperlink" Target="https://github.com/aws/aws-sdk-net/" TargetMode="External"/><Relationship Id="rId5" Type="http://schemas.openxmlformats.org/officeDocument/2006/relationships/hyperlink" Target="https://github.com/aws/aws-lambda-dotnet" TargetMode="External"/><Relationship Id="rId4" Type="http://schemas.openxmlformats.org/officeDocument/2006/relationships/hyperlink" Target="https://docs.aws.amazon.com/lambda/latest/dg/dotnet-programming-model.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a:t>Lambda.NET</a:t>
            </a:r>
            <a:endParaRPr lang="en-US"/>
          </a:p>
        </p:txBody>
      </p:sp>
      <p:sp>
        <p:nvSpPr>
          <p:cNvPr id="3" name="Text Placeholder 2"/>
          <p:cNvSpPr>
            <a:spLocks noGrp="1"/>
          </p:cNvSpPr>
          <p:nvPr>
            <p:ph type="body" sz="quarter" idx="17"/>
          </p:nvPr>
        </p:nvSpPr>
        <p:spPr/>
        <p:txBody>
          <a:bodyPr/>
          <a:lstStyle/>
          <a:p>
            <a:r>
              <a:rPr lang="pl-PL"/>
              <a:t>Michał Baryliński  </a:t>
            </a:r>
            <a:r>
              <a:rPr lang="en-US"/>
              <a:t>·  </a:t>
            </a:r>
            <a:r>
              <a:rPr lang="pl-PL" err="1"/>
              <a:t>Cloud</a:t>
            </a:r>
            <a:r>
              <a:rPr lang="pl-PL"/>
              <a:t> </a:t>
            </a:r>
            <a:r>
              <a:rPr lang="pl-PL" err="1"/>
              <a:t>Engineer</a:t>
            </a:r>
            <a:endParaRPr lang="en-US"/>
          </a:p>
        </p:txBody>
      </p:sp>
      <p:sp>
        <p:nvSpPr>
          <p:cNvPr id="4" name="Text Placeholder 3"/>
          <p:cNvSpPr>
            <a:spLocks noGrp="1"/>
          </p:cNvSpPr>
          <p:nvPr>
            <p:ph type="body" sz="quarter" idx="18"/>
          </p:nvPr>
        </p:nvSpPr>
        <p:spPr/>
        <p:txBody>
          <a:bodyPr/>
          <a:lstStyle/>
          <a:p>
            <a:r>
              <a:rPr lang="pl-PL"/>
              <a:t>AWS Lambda + .NET </a:t>
            </a:r>
            <a:r>
              <a:rPr lang="pl-PL" err="1"/>
              <a:t>Core</a:t>
            </a:r>
            <a:r>
              <a:rPr lang="pl-PL"/>
              <a:t> + </a:t>
            </a:r>
            <a:r>
              <a:rPr lang="pl-PL" err="1"/>
              <a:t>Serverless</a:t>
            </a:r>
            <a:r>
              <a:rPr lang="pl-PL"/>
              <a:t> Framework</a:t>
            </a:r>
            <a:endParaRPr lang="en-US"/>
          </a:p>
        </p:txBody>
      </p:sp>
      <p:sp>
        <p:nvSpPr>
          <p:cNvPr id="5" name="Text Placeholder 4"/>
          <p:cNvSpPr>
            <a:spLocks noGrp="1"/>
          </p:cNvSpPr>
          <p:nvPr>
            <p:ph type="body" sz="quarter" idx="24"/>
          </p:nvPr>
        </p:nvSpPr>
        <p:spPr/>
        <p:txBody>
          <a:bodyPr/>
          <a:lstStyle/>
          <a:p>
            <a:endParaRPr lang="en-US"/>
          </a:p>
        </p:txBody>
      </p:sp>
      <p:sp>
        <p:nvSpPr>
          <p:cNvPr id="6" name="Picture Placeholder 5"/>
          <p:cNvSpPr>
            <a:spLocks noGrp="1"/>
          </p:cNvSpPr>
          <p:nvPr>
            <p:ph type="pic" sz="quarter" idx="16"/>
          </p:nvPr>
        </p:nvSpPr>
        <p:spPr/>
      </p:sp>
    </p:spTree>
    <p:extLst>
      <p:ext uri="{BB962C8B-B14F-4D97-AF65-F5344CB8AC3E}">
        <p14:creationId xmlns:p14="http://schemas.microsoft.com/office/powerpoint/2010/main" val="82830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D20F7E-337C-4114-896E-546B637F771B}"/>
              </a:ext>
            </a:extLst>
          </p:cNvPr>
          <p:cNvPicPr>
            <a:picLocks noChangeAspect="1"/>
          </p:cNvPicPr>
          <p:nvPr/>
        </p:nvPicPr>
        <p:blipFill>
          <a:blip r:embed="rId2"/>
          <a:stretch>
            <a:fillRect/>
          </a:stretch>
        </p:blipFill>
        <p:spPr>
          <a:xfrm>
            <a:off x="5062414" y="2929886"/>
            <a:ext cx="13969552" cy="7885489"/>
          </a:xfrm>
          <a:prstGeom prst="rect">
            <a:avLst/>
          </a:prstGeom>
        </p:spPr>
      </p:pic>
      <p:sp>
        <p:nvSpPr>
          <p:cNvPr id="2" name="Slide Number Placeholder 1"/>
          <p:cNvSpPr>
            <a:spLocks noGrp="1"/>
          </p:cNvSpPr>
          <p:nvPr>
            <p:ph type="sldNum" sz="quarter" idx="4"/>
          </p:nvPr>
        </p:nvSpPr>
        <p:spPr/>
        <p:txBody>
          <a:bodyPr/>
          <a:lstStyle/>
          <a:p>
            <a:fld id="{10BCAB40-950E-BF48-B23C-5B27430E5311}" type="slidenum">
              <a:rPr lang="en-US" smtClean="0"/>
              <a:pPr/>
              <a:t>2</a:t>
            </a:fld>
            <a:endParaRPr lang="en-US"/>
          </a:p>
        </p:txBody>
      </p:sp>
      <p:sp>
        <p:nvSpPr>
          <p:cNvPr id="3" name="Title 2"/>
          <p:cNvSpPr>
            <a:spLocks noGrp="1"/>
          </p:cNvSpPr>
          <p:nvPr>
            <p:ph type="ctrTitle"/>
          </p:nvPr>
        </p:nvSpPr>
        <p:spPr/>
        <p:txBody>
          <a:bodyPr anchor="ctr"/>
          <a:lstStyle/>
          <a:p>
            <a:r>
              <a:rPr lang="pl-PL"/>
              <a:t>Zimne starty, czyli gorący temat</a:t>
            </a:r>
            <a:endParaRPr lang="en-US"/>
          </a:p>
        </p:txBody>
      </p:sp>
      <p:sp>
        <p:nvSpPr>
          <p:cNvPr id="6" name="Rectangle 5">
            <a:extLst>
              <a:ext uri="{FF2B5EF4-FFF2-40B4-BE49-F238E27FC236}">
                <a16:creationId xmlns:a16="http://schemas.microsoft.com/office/drawing/2014/main" id="{639FBE90-9B7E-49EA-96B2-2B94919DBF53}"/>
              </a:ext>
            </a:extLst>
          </p:cNvPr>
          <p:cNvSpPr/>
          <p:nvPr/>
        </p:nvSpPr>
        <p:spPr>
          <a:xfrm>
            <a:off x="7195642" y="11114746"/>
            <a:ext cx="9991133" cy="645882"/>
          </a:xfrm>
          <a:prstGeom prst="rect">
            <a:avLst/>
          </a:prstGeom>
          <a:noFill/>
        </p:spPr>
        <p:txBody>
          <a:bodyPr wrap="none" lIns="91440" tIns="45720" rIns="91440" bIns="45720">
            <a:spAutoFit/>
          </a:bodyPr>
          <a:lstStyle/>
          <a:p>
            <a:pPr algn="ctr"/>
            <a:r>
              <a:rPr lang="pl-PL"/>
              <a:t>Źródło: </a:t>
            </a:r>
            <a:r>
              <a:rPr lang="pl-PL">
                <a:hlinkClick r:id="rId3"/>
              </a:rPr>
              <a:t>https://mikhail.io/serverless/coldstarts/aws/</a:t>
            </a:r>
            <a:endParaRPr lang="en-US"/>
          </a:p>
        </p:txBody>
      </p:sp>
    </p:spTree>
    <p:extLst>
      <p:ext uri="{BB962C8B-B14F-4D97-AF65-F5344CB8AC3E}">
        <p14:creationId xmlns:p14="http://schemas.microsoft.com/office/powerpoint/2010/main" val="41091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0BCAB40-950E-BF48-B23C-5B27430E5311}" type="slidenum">
              <a:rPr lang="en-US" smtClean="0"/>
              <a:pPr/>
              <a:t>3</a:t>
            </a:fld>
            <a:endParaRPr lang="en-US"/>
          </a:p>
        </p:txBody>
      </p:sp>
      <p:sp>
        <p:nvSpPr>
          <p:cNvPr id="3" name="Title 2"/>
          <p:cNvSpPr>
            <a:spLocks noGrp="1"/>
          </p:cNvSpPr>
          <p:nvPr>
            <p:ph type="ctrTitle"/>
          </p:nvPr>
        </p:nvSpPr>
        <p:spPr>
          <a:xfrm>
            <a:off x="1822450" y="1729557"/>
            <a:ext cx="20737513" cy="1200329"/>
          </a:xfrm>
        </p:spPr>
        <p:txBody>
          <a:bodyPr anchor="ctr"/>
          <a:lstStyle/>
          <a:p>
            <a:r>
              <a:rPr lang="pl-PL"/>
              <a:t>Architektura</a:t>
            </a:r>
            <a:endParaRPr lang="en-US"/>
          </a:p>
        </p:txBody>
      </p:sp>
      <p:grpSp>
        <p:nvGrpSpPr>
          <p:cNvPr id="15" name="Group 14">
            <a:extLst>
              <a:ext uri="{FF2B5EF4-FFF2-40B4-BE49-F238E27FC236}">
                <a16:creationId xmlns:a16="http://schemas.microsoft.com/office/drawing/2014/main" id="{78852688-2CF4-40AA-A7DD-CD670FE07743}"/>
              </a:ext>
            </a:extLst>
          </p:cNvPr>
          <p:cNvGrpSpPr/>
          <p:nvPr/>
        </p:nvGrpSpPr>
        <p:grpSpPr>
          <a:xfrm>
            <a:off x="12803919" y="3546029"/>
            <a:ext cx="4336484" cy="2454922"/>
            <a:chOff x="10684654" y="8498309"/>
            <a:chExt cx="2301904" cy="1303128"/>
          </a:xfrm>
        </p:grpSpPr>
        <p:sp>
          <p:nvSpPr>
            <p:cNvPr id="13" name="TextBox 8">
              <a:extLst>
                <a:ext uri="{FF2B5EF4-FFF2-40B4-BE49-F238E27FC236}">
                  <a16:creationId xmlns:a16="http://schemas.microsoft.com/office/drawing/2014/main" id="{D7ECF936-B8F2-B944-B1E5-0DC7D3F9AAB9}"/>
                </a:ext>
              </a:extLst>
            </p:cNvPr>
            <p:cNvSpPr txBox="1"/>
            <p:nvPr/>
          </p:nvSpPr>
          <p:spPr>
            <a:xfrm>
              <a:off x="10684654" y="9229625"/>
              <a:ext cx="2301904" cy="571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AWS Identity and Access Management</a:t>
              </a:r>
            </a:p>
          </p:txBody>
        </p:sp>
        <p:pic>
          <p:nvPicPr>
            <p:cNvPr id="14" name="Graphic 36">
              <a:extLst>
                <a:ext uri="{FF2B5EF4-FFF2-40B4-BE49-F238E27FC236}">
                  <a16:creationId xmlns:a16="http://schemas.microsoft.com/office/drawing/2014/main" id="{0B16542F-4C0D-DE45-99C9-05EC9CD8FE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53946" y="8498309"/>
              <a:ext cx="711200" cy="711200"/>
            </a:xfrm>
            <a:prstGeom prst="rect">
              <a:avLst/>
            </a:prstGeom>
          </p:spPr>
        </p:pic>
      </p:grpSp>
      <p:grpSp>
        <p:nvGrpSpPr>
          <p:cNvPr id="20" name="Group 19">
            <a:extLst>
              <a:ext uri="{FF2B5EF4-FFF2-40B4-BE49-F238E27FC236}">
                <a16:creationId xmlns:a16="http://schemas.microsoft.com/office/drawing/2014/main" id="{F19146F2-53B9-4EED-AC3F-FCB4EC7DE215}"/>
              </a:ext>
            </a:extLst>
          </p:cNvPr>
          <p:cNvGrpSpPr/>
          <p:nvPr/>
        </p:nvGrpSpPr>
        <p:grpSpPr>
          <a:xfrm>
            <a:off x="6418032" y="3574180"/>
            <a:ext cx="4336484" cy="1919618"/>
            <a:chOff x="11040254" y="6332636"/>
            <a:chExt cx="2301904" cy="1018977"/>
          </a:xfrm>
        </p:grpSpPr>
        <p:sp>
          <p:nvSpPr>
            <p:cNvPr id="16" name="TextBox 34">
              <a:extLst>
                <a:ext uri="{FF2B5EF4-FFF2-40B4-BE49-F238E27FC236}">
                  <a16:creationId xmlns:a16="http://schemas.microsoft.com/office/drawing/2014/main" id="{15E56E6E-0E7C-E14A-90F3-EFD2E907FD70}"/>
                </a:ext>
              </a:extLst>
            </p:cNvPr>
            <p:cNvSpPr txBox="1"/>
            <p:nvPr/>
          </p:nvSpPr>
          <p:spPr>
            <a:xfrm>
              <a:off x="11040254" y="7043836"/>
              <a:ext cx="230190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AWS Lambda</a:t>
              </a:r>
            </a:p>
          </p:txBody>
        </p:sp>
        <p:pic>
          <p:nvPicPr>
            <p:cNvPr id="17" name="Graphic 44">
              <a:extLst>
                <a:ext uri="{FF2B5EF4-FFF2-40B4-BE49-F238E27FC236}">
                  <a16:creationId xmlns:a16="http://schemas.microsoft.com/office/drawing/2014/main" id="{E2DAEC15-20F6-3647-8A23-EC2BA0B080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35606" y="6332636"/>
              <a:ext cx="711200" cy="711200"/>
            </a:xfrm>
            <a:prstGeom prst="rect">
              <a:avLst/>
            </a:prstGeom>
          </p:spPr>
        </p:pic>
      </p:grpSp>
      <p:grpSp>
        <p:nvGrpSpPr>
          <p:cNvPr id="21" name="Group 20">
            <a:extLst>
              <a:ext uri="{FF2B5EF4-FFF2-40B4-BE49-F238E27FC236}">
                <a16:creationId xmlns:a16="http://schemas.microsoft.com/office/drawing/2014/main" id="{F729C4D0-8390-4196-B650-D566A0C87CCB}"/>
              </a:ext>
            </a:extLst>
          </p:cNvPr>
          <p:cNvGrpSpPr/>
          <p:nvPr/>
        </p:nvGrpSpPr>
        <p:grpSpPr>
          <a:xfrm>
            <a:off x="1750046" y="7750797"/>
            <a:ext cx="4336484" cy="1910600"/>
            <a:chOff x="15068262" y="4479766"/>
            <a:chExt cx="2301904" cy="1014190"/>
          </a:xfrm>
        </p:grpSpPr>
        <p:sp>
          <p:nvSpPr>
            <p:cNvPr id="18" name="TextBox 9">
              <a:extLst>
                <a:ext uri="{FF2B5EF4-FFF2-40B4-BE49-F238E27FC236}">
                  <a16:creationId xmlns:a16="http://schemas.microsoft.com/office/drawing/2014/main" id="{0B311536-12F3-9C40-8153-5AF1A85390A9}"/>
                </a:ext>
              </a:extLst>
            </p:cNvPr>
            <p:cNvSpPr txBox="1"/>
            <p:nvPr/>
          </p:nvSpPr>
          <p:spPr>
            <a:xfrm>
              <a:off x="15068262" y="5186179"/>
              <a:ext cx="230190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Amazon DynamoDB</a:t>
              </a:r>
            </a:p>
          </p:txBody>
        </p:sp>
        <p:pic>
          <p:nvPicPr>
            <p:cNvPr id="19" name="Graphic 47">
              <a:extLst>
                <a:ext uri="{FF2B5EF4-FFF2-40B4-BE49-F238E27FC236}">
                  <a16:creationId xmlns:a16="http://schemas.microsoft.com/office/drawing/2014/main" id="{64ACDB4E-B998-9447-845B-246D5827B9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63614" y="4479766"/>
              <a:ext cx="711200" cy="711200"/>
            </a:xfrm>
            <a:prstGeom prst="rect">
              <a:avLst/>
            </a:prstGeom>
          </p:spPr>
        </p:pic>
      </p:grpSp>
      <p:grpSp>
        <p:nvGrpSpPr>
          <p:cNvPr id="24" name="Group 23">
            <a:extLst>
              <a:ext uri="{FF2B5EF4-FFF2-40B4-BE49-F238E27FC236}">
                <a16:creationId xmlns:a16="http://schemas.microsoft.com/office/drawing/2014/main" id="{EFC50209-D342-4FF0-8A8F-C829D2C508DE}"/>
              </a:ext>
            </a:extLst>
          </p:cNvPr>
          <p:cNvGrpSpPr/>
          <p:nvPr/>
        </p:nvGrpSpPr>
        <p:grpSpPr>
          <a:xfrm>
            <a:off x="12894118" y="7291730"/>
            <a:ext cx="4336484" cy="1989563"/>
            <a:chOff x="11040254" y="6314072"/>
            <a:chExt cx="2301904" cy="1056105"/>
          </a:xfrm>
        </p:grpSpPr>
        <p:sp>
          <p:nvSpPr>
            <p:cNvPr id="22" name="TextBox 5">
              <a:extLst>
                <a:ext uri="{FF2B5EF4-FFF2-40B4-BE49-F238E27FC236}">
                  <a16:creationId xmlns:a16="http://schemas.microsoft.com/office/drawing/2014/main" id="{48B11175-8F26-E049-8FCE-A7F653ADEDC5}"/>
                </a:ext>
              </a:extLst>
            </p:cNvPr>
            <p:cNvSpPr txBox="1"/>
            <p:nvPr/>
          </p:nvSpPr>
          <p:spPr>
            <a:xfrm>
              <a:off x="11040254" y="7062400"/>
              <a:ext cx="230190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Amazon CloudWatch</a:t>
              </a:r>
            </a:p>
          </p:txBody>
        </p:sp>
        <p:pic>
          <p:nvPicPr>
            <p:cNvPr id="23" name="Graphic 33">
              <a:extLst>
                <a:ext uri="{FF2B5EF4-FFF2-40B4-BE49-F238E27FC236}">
                  <a16:creationId xmlns:a16="http://schemas.microsoft.com/office/drawing/2014/main" id="{E8A76DD7-2470-9240-BE0E-8F1412C59C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35606" y="6314072"/>
              <a:ext cx="711200" cy="711200"/>
            </a:xfrm>
            <a:prstGeom prst="rect">
              <a:avLst/>
            </a:prstGeom>
          </p:spPr>
        </p:pic>
      </p:grpSp>
      <p:grpSp>
        <p:nvGrpSpPr>
          <p:cNvPr id="30" name="Group 29">
            <a:extLst>
              <a:ext uri="{FF2B5EF4-FFF2-40B4-BE49-F238E27FC236}">
                <a16:creationId xmlns:a16="http://schemas.microsoft.com/office/drawing/2014/main" id="{08DBA069-A484-4CED-80AA-DDEFAC8E6765}"/>
              </a:ext>
            </a:extLst>
          </p:cNvPr>
          <p:cNvGrpSpPr/>
          <p:nvPr/>
        </p:nvGrpSpPr>
        <p:grpSpPr>
          <a:xfrm>
            <a:off x="1775979" y="3546029"/>
            <a:ext cx="4336484" cy="2040966"/>
            <a:chOff x="11040254" y="6300429"/>
            <a:chExt cx="2301904" cy="1083391"/>
          </a:xfrm>
        </p:grpSpPr>
        <p:sp>
          <p:nvSpPr>
            <p:cNvPr id="28" name="TextBox 4">
              <a:extLst>
                <a:ext uri="{FF2B5EF4-FFF2-40B4-BE49-F238E27FC236}">
                  <a16:creationId xmlns:a16="http://schemas.microsoft.com/office/drawing/2014/main" id="{98493F85-0788-B14E-AA06-484C3E93C5D7}"/>
                </a:ext>
              </a:extLst>
            </p:cNvPr>
            <p:cNvSpPr txBox="1"/>
            <p:nvPr/>
          </p:nvSpPr>
          <p:spPr>
            <a:xfrm>
              <a:off x="11040254" y="7076043"/>
              <a:ext cx="230190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Amazon API Gateway</a:t>
              </a:r>
            </a:p>
          </p:txBody>
        </p:sp>
        <p:pic>
          <p:nvPicPr>
            <p:cNvPr id="29" name="Graphic 19">
              <a:extLst>
                <a:ext uri="{FF2B5EF4-FFF2-40B4-BE49-F238E27FC236}">
                  <a16:creationId xmlns:a16="http://schemas.microsoft.com/office/drawing/2014/main" id="{E3415E5B-FE82-7A40-8F0B-7A0EC616D1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835606" y="6300429"/>
              <a:ext cx="711200" cy="711200"/>
            </a:xfrm>
            <a:prstGeom prst="rect">
              <a:avLst/>
            </a:prstGeom>
          </p:spPr>
        </p:pic>
      </p:grpSp>
      <p:grpSp>
        <p:nvGrpSpPr>
          <p:cNvPr id="36" name="Group 35">
            <a:extLst>
              <a:ext uri="{FF2B5EF4-FFF2-40B4-BE49-F238E27FC236}">
                <a16:creationId xmlns:a16="http://schemas.microsoft.com/office/drawing/2014/main" id="{5AEFF45F-7E54-45F1-885F-9D76FCE2C8F0}"/>
              </a:ext>
            </a:extLst>
          </p:cNvPr>
          <p:cNvGrpSpPr/>
          <p:nvPr/>
        </p:nvGrpSpPr>
        <p:grpSpPr>
          <a:xfrm>
            <a:off x="7798718" y="7772540"/>
            <a:ext cx="4336484" cy="2417026"/>
            <a:chOff x="11040254" y="6224915"/>
            <a:chExt cx="2301904" cy="1283012"/>
          </a:xfrm>
        </p:grpSpPr>
        <p:pic>
          <p:nvPicPr>
            <p:cNvPr id="34" name="Graphic 71">
              <a:extLst>
                <a:ext uri="{FF2B5EF4-FFF2-40B4-BE49-F238E27FC236}">
                  <a16:creationId xmlns:a16="http://schemas.microsoft.com/office/drawing/2014/main" id="{31D711CB-BE6B-6644-AD61-BCF2CDB2A5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835606" y="6224915"/>
              <a:ext cx="711200" cy="711200"/>
            </a:xfrm>
            <a:prstGeom prst="rect">
              <a:avLst/>
            </a:prstGeom>
          </p:spPr>
        </p:pic>
        <p:sp>
          <p:nvSpPr>
            <p:cNvPr id="35" name="TextBox 75">
              <a:extLst>
                <a:ext uri="{FF2B5EF4-FFF2-40B4-BE49-F238E27FC236}">
                  <a16:creationId xmlns:a16="http://schemas.microsoft.com/office/drawing/2014/main" id="{9ABBCCC2-6A9F-CE45-9C04-D783E79573D6}"/>
                </a:ext>
              </a:extLst>
            </p:cNvPr>
            <p:cNvSpPr txBox="1"/>
            <p:nvPr/>
          </p:nvSpPr>
          <p:spPr>
            <a:xfrm>
              <a:off x="11040254" y="6936115"/>
              <a:ext cx="2301904" cy="571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Amazon Simple Storage Service</a:t>
              </a:r>
            </a:p>
          </p:txBody>
        </p:sp>
      </p:grpSp>
      <p:cxnSp>
        <p:nvCxnSpPr>
          <p:cNvPr id="38" name="Straight Arrow Connector 37">
            <a:extLst>
              <a:ext uri="{FF2B5EF4-FFF2-40B4-BE49-F238E27FC236}">
                <a16:creationId xmlns:a16="http://schemas.microsoft.com/office/drawing/2014/main" id="{5AF9E9AF-2982-4DD4-80C2-907C5AEF7A31}"/>
              </a:ext>
            </a:extLst>
          </p:cNvPr>
          <p:cNvCxnSpPr/>
          <p:nvPr/>
        </p:nvCxnSpPr>
        <p:spPr>
          <a:xfrm>
            <a:off x="4827035" y="4215932"/>
            <a:ext cx="2778934"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3E2B3BA7-EC4A-4B6B-A32F-E5F381D682DD}"/>
              </a:ext>
            </a:extLst>
          </p:cNvPr>
          <p:cNvCxnSpPr>
            <a:cxnSpLocks/>
          </p:cNvCxnSpPr>
          <p:nvPr/>
        </p:nvCxnSpPr>
        <p:spPr>
          <a:xfrm flipH="1">
            <a:off x="4827036" y="5708343"/>
            <a:ext cx="2529211" cy="192841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47CD95CA-9294-4CAE-914F-2C44E4FE50F5}"/>
              </a:ext>
            </a:extLst>
          </p:cNvPr>
          <p:cNvCxnSpPr>
            <a:cxnSpLocks/>
          </p:cNvCxnSpPr>
          <p:nvPr/>
        </p:nvCxnSpPr>
        <p:spPr>
          <a:xfrm>
            <a:off x="8992440" y="5708343"/>
            <a:ext cx="864195" cy="1759899"/>
          </a:xfrm>
          <a:prstGeom prst="straightConnector1">
            <a:avLst/>
          </a:prstGeom>
          <a:ln w="76200">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D055E407-EA24-47AD-BD16-8C1DFA8DD276}"/>
              </a:ext>
            </a:extLst>
          </p:cNvPr>
          <p:cNvCxnSpPr>
            <a:cxnSpLocks/>
          </p:cNvCxnSpPr>
          <p:nvPr/>
        </p:nvCxnSpPr>
        <p:spPr>
          <a:xfrm>
            <a:off x="9753314" y="5077078"/>
            <a:ext cx="4149689" cy="239116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2ED879D7-0289-41DE-B7E1-B74C03922E89}"/>
              </a:ext>
            </a:extLst>
          </p:cNvPr>
          <p:cNvCxnSpPr>
            <a:cxnSpLocks/>
          </p:cNvCxnSpPr>
          <p:nvPr/>
        </p:nvCxnSpPr>
        <p:spPr>
          <a:xfrm>
            <a:off x="9658980" y="4224445"/>
            <a:ext cx="4097047" cy="0"/>
          </a:xfrm>
          <a:prstGeom prst="straightConnector1">
            <a:avLst/>
          </a:prstGeom>
          <a:ln w="76200">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3" name="Rectangle 52">
            <a:extLst>
              <a:ext uri="{FF2B5EF4-FFF2-40B4-BE49-F238E27FC236}">
                <a16:creationId xmlns:a16="http://schemas.microsoft.com/office/drawing/2014/main" id="{4AEF8988-41E8-478F-A02D-28792D4B0F4C}"/>
              </a:ext>
            </a:extLst>
          </p:cNvPr>
          <p:cNvSpPr/>
          <p:nvPr/>
        </p:nvSpPr>
        <p:spPr>
          <a:xfrm>
            <a:off x="1822450" y="2929886"/>
            <a:ext cx="16129396" cy="7584647"/>
          </a:xfrm>
          <a:prstGeom prst="rect">
            <a:avLst/>
          </a:prstGeom>
          <a:noFill/>
          <a:ln w="762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7" name="Group 26">
            <a:extLst>
              <a:ext uri="{FF2B5EF4-FFF2-40B4-BE49-F238E27FC236}">
                <a16:creationId xmlns:a16="http://schemas.microsoft.com/office/drawing/2014/main" id="{08788D80-18C1-4602-AAA5-B44862934BE5}"/>
              </a:ext>
            </a:extLst>
          </p:cNvPr>
          <p:cNvGrpSpPr/>
          <p:nvPr/>
        </p:nvGrpSpPr>
        <p:grpSpPr>
          <a:xfrm>
            <a:off x="15783604" y="9821112"/>
            <a:ext cx="4336484" cy="1989565"/>
            <a:chOff x="11040254" y="6314072"/>
            <a:chExt cx="2301904" cy="1056106"/>
          </a:xfrm>
        </p:grpSpPr>
        <p:sp>
          <p:nvSpPr>
            <p:cNvPr id="25" name="TextBox 10">
              <a:extLst>
                <a:ext uri="{FF2B5EF4-FFF2-40B4-BE49-F238E27FC236}">
                  <a16:creationId xmlns:a16="http://schemas.microsoft.com/office/drawing/2014/main" id="{5771229C-75C9-7348-A95C-3A8906F62A89}"/>
                </a:ext>
              </a:extLst>
            </p:cNvPr>
            <p:cNvSpPr txBox="1"/>
            <p:nvPr/>
          </p:nvSpPr>
          <p:spPr>
            <a:xfrm>
              <a:off x="11040254" y="7062401"/>
              <a:ext cx="230190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t>AWS CloudFormation</a:t>
              </a:r>
            </a:p>
          </p:txBody>
        </p:sp>
        <p:pic>
          <p:nvPicPr>
            <p:cNvPr id="26" name="Graphic 47">
              <a:extLst>
                <a:ext uri="{FF2B5EF4-FFF2-40B4-BE49-F238E27FC236}">
                  <a16:creationId xmlns:a16="http://schemas.microsoft.com/office/drawing/2014/main" id="{C9806E1C-231A-A543-A743-816583871F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835606" y="6314072"/>
              <a:ext cx="711200" cy="711200"/>
            </a:xfrm>
            <a:prstGeom prst="rect">
              <a:avLst/>
            </a:prstGeom>
          </p:spPr>
        </p:pic>
      </p:grpSp>
      <p:pic>
        <p:nvPicPr>
          <p:cNvPr id="1030" name="Picture 6" descr="Znalezione obrazy dla zapytania serverless framework">
            <a:extLst>
              <a:ext uri="{FF2B5EF4-FFF2-40B4-BE49-F238E27FC236}">
                <a16:creationId xmlns:a16="http://schemas.microsoft.com/office/drawing/2014/main" id="{7B9B1A0C-EC55-415D-A363-54F1310352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40791" y="5622944"/>
            <a:ext cx="3914775"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a:extLst>
              <a:ext uri="{FF2B5EF4-FFF2-40B4-BE49-F238E27FC236}">
                <a16:creationId xmlns:a16="http://schemas.microsoft.com/office/drawing/2014/main" id="{3B251A1B-5005-4EBE-A97E-E15B70CE0A68}"/>
              </a:ext>
            </a:extLst>
          </p:cNvPr>
          <p:cNvCxnSpPr>
            <a:cxnSpLocks/>
          </p:cNvCxnSpPr>
          <p:nvPr/>
        </p:nvCxnSpPr>
        <p:spPr>
          <a:xfrm flipH="1">
            <a:off x="18991299" y="6722209"/>
            <a:ext cx="2038232" cy="2755843"/>
          </a:xfrm>
          <a:prstGeom prst="straightConnector1">
            <a:avLst/>
          </a:prstGeom>
          <a:ln w="76200">
            <a:prstDash val="sysDot"/>
            <a:tailEnd type="triangle"/>
          </a:ln>
        </p:spPr>
        <p:style>
          <a:lnRef idx="3">
            <a:schemeClr val="dk1"/>
          </a:lnRef>
          <a:fillRef idx="0">
            <a:schemeClr val="dk1"/>
          </a:fillRef>
          <a:effectRef idx="2">
            <a:schemeClr val="dk1"/>
          </a:effectRef>
          <a:fontRef idx="minor">
            <a:schemeClr val="tx1"/>
          </a:fontRef>
        </p:style>
      </p:cxnSp>
      <p:sp>
        <p:nvSpPr>
          <p:cNvPr id="60" name="Rectangle 59">
            <a:extLst>
              <a:ext uri="{FF2B5EF4-FFF2-40B4-BE49-F238E27FC236}">
                <a16:creationId xmlns:a16="http://schemas.microsoft.com/office/drawing/2014/main" id="{FAF23821-1246-441C-92E3-B62631F86A1A}"/>
              </a:ext>
            </a:extLst>
          </p:cNvPr>
          <p:cNvSpPr/>
          <p:nvPr/>
        </p:nvSpPr>
        <p:spPr>
          <a:xfrm>
            <a:off x="6256425" y="6554093"/>
            <a:ext cx="3126469" cy="954107"/>
          </a:xfrm>
          <a:prstGeom prst="rect">
            <a:avLst/>
          </a:prstGeom>
          <a:noFill/>
        </p:spPr>
        <p:txBody>
          <a:bodyPr wrap="square" lIns="91440" tIns="45720" rIns="91440" bIns="45720">
            <a:spAutoFit/>
          </a:bodyPr>
          <a:lstStyle/>
          <a:p>
            <a:r>
              <a:rPr lang="pl-PL" sz="2800" b="0" cap="none" spc="0">
                <a:ln w="0"/>
                <a:solidFill>
                  <a:schemeClr val="tx1"/>
                </a:solidFill>
                <a:effectLst>
                  <a:outerShdw blurRad="38100" dist="19050" dir="2700000" algn="tl" rotWithShape="0">
                    <a:schemeClr val="dk1">
                      <a:alpha val="40000"/>
                    </a:schemeClr>
                  </a:outerShdw>
                </a:effectLst>
              </a:rPr>
              <a:t>AWSSDK.*</a:t>
            </a:r>
          </a:p>
          <a:p>
            <a:r>
              <a:rPr lang="pl-PL" sz="2800">
                <a:ln w="0"/>
                <a:effectLst>
                  <a:outerShdw blurRad="38100" dist="19050" dir="2700000" algn="tl" rotWithShape="0">
                    <a:schemeClr val="dk1">
                      <a:alpha val="40000"/>
                    </a:schemeClr>
                  </a:outerShdw>
                </a:effectLst>
              </a:rPr>
              <a:t>Amazon.Lambda.*</a:t>
            </a:r>
            <a:endParaRPr lang="en-US" sz="28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00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1600" y="5578059"/>
            <a:ext cx="20737513" cy="1754326"/>
          </a:xfrm>
        </p:spPr>
        <p:txBody>
          <a:bodyPr>
            <a:spAutoFit/>
          </a:bodyPr>
          <a:lstStyle/>
          <a:p>
            <a:r>
              <a:rPr lang="pl-PL" err="1"/>
              <a:t>Hands-on</a:t>
            </a:r>
            <a:endParaRPr lang="en-US"/>
          </a:p>
        </p:txBody>
      </p:sp>
      <p:sp>
        <p:nvSpPr>
          <p:cNvPr id="4" name="Text Placeholder 3"/>
          <p:cNvSpPr>
            <a:spLocks noGrp="1"/>
          </p:cNvSpPr>
          <p:nvPr>
            <p:ph type="body" sz="quarter" idx="24"/>
          </p:nvPr>
        </p:nvSpPr>
        <p:spPr/>
        <p:txBody>
          <a:bodyPr/>
          <a:lstStyle/>
          <a:p>
            <a:endParaRPr lang="en-US"/>
          </a:p>
        </p:txBody>
      </p:sp>
      <p:sp>
        <p:nvSpPr>
          <p:cNvPr id="6" name="Text Placeholder 5">
            <a:extLst>
              <a:ext uri="{FF2B5EF4-FFF2-40B4-BE49-F238E27FC236}">
                <a16:creationId xmlns:a16="http://schemas.microsoft.com/office/drawing/2014/main" id="{40FECBCB-218F-4D7B-A9C8-81A89982485A}"/>
              </a:ext>
            </a:extLst>
          </p:cNvPr>
          <p:cNvSpPr>
            <a:spLocks noGrp="1"/>
          </p:cNvSpPr>
          <p:nvPr>
            <p:ph type="body" sz="quarter" idx="18"/>
          </p:nvPr>
        </p:nvSpPr>
        <p:spPr/>
        <p:txBody>
          <a:bodyPr/>
          <a:lstStyle/>
          <a:p>
            <a:r>
              <a:rPr lang="pl-PL" err="1"/>
              <a:t>a.k.a</a:t>
            </a:r>
            <a:r>
              <a:rPr lang="pl-PL"/>
              <a:t>. „show me the </a:t>
            </a:r>
            <a:r>
              <a:rPr lang="pl-PL" err="1"/>
              <a:t>code</a:t>
            </a:r>
            <a:r>
              <a:rPr lang="pl-PL"/>
              <a:t>”</a:t>
            </a:r>
          </a:p>
        </p:txBody>
      </p:sp>
    </p:spTree>
    <p:extLst>
      <p:ext uri="{BB962C8B-B14F-4D97-AF65-F5344CB8AC3E}">
        <p14:creationId xmlns:p14="http://schemas.microsoft.com/office/powerpoint/2010/main" val="36180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821600" y="1729557"/>
            <a:ext cx="12745869" cy="1842385"/>
          </a:xfrm>
        </p:spPr>
        <p:txBody>
          <a:bodyPr/>
          <a:lstStyle/>
          <a:p>
            <a:r>
              <a:rPr lang="pl-PL"/>
              <a:t>Podsumowanie</a:t>
            </a:r>
            <a:endParaRPr lang="en-US"/>
          </a:p>
        </p:txBody>
      </p:sp>
      <p:sp>
        <p:nvSpPr>
          <p:cNvPr id="10" name="Text Placeholder 9"/>
          <p:cNvSpPr>
            <a:spLocks noGrp="1"/>
          </p:cNvSpPr>
          <p:nvPr>
            <p:ph type="body" sz="quarter" idx="18"/>
          </p:nvPr>
        </p:nvSpPr>
        <p:spPr/>
        <p:txBody>
          <a:bodyPr/>
          <a:lstStyle/>
          <a:p>
            <a:r>
              <a:rPr lang="pl-PL" err="1">
                <a:latin typeface="Consolas" panose="020B0609020204030204" pitchFamily="49" charset="0"/>
              </a:rPr>
              <a:t>sls</a:t>
            </a:r>
            <a:r>
              <a:rPr lang="pl-PL">
                <a:latin typeface="Consolas" panose="020B0609020204030204" pitchFamily="49" charset="0"/>
              </a:rPr>
              <a:t> </a:t>
            </a:r>
            <a:r>
              <a:rPr lang="pl-PL" err="1">
                <a:latin typeface="Consolas" panose="020B0609020204030204" pitchFamily="49" charset="0"/>
              </a:rPr>
              <a:t>create</a:t>
            </a:r>
            <a:endParaRPr lang="en-US">
              <a:latin typeface="Consolas" panose="020B0609020204030204" pitchFamily="49" charset="0"/>
            </a:endParaRPr>
          </a:p>
        </p:txBody>
      </p:sp>
      <p:sp>
        <p:nvSpPr>
          <p:cNvPr id="11" name="Text Placeholder 10"/>
          <p:cNvSpPr>
            <a:spLocks noGrp="1"/>
          </p:cNvSpPr>
          <p:nvPr>
            <p:ph type="body" sz="quarter" idx="19"/>
          </p:nvPr>
        </p:nvSpPr>
        <p:spPr/>
        <p:txBody>
          <a:bodyPr/>
          <a:lstStyle/>
          <a:p>
            <a:r>
              <a:rPr lang="el-GR"/>
              <a:t>λ</a:t>
            </a:r>
            <a:endParaRPr lang="en-US"/>
          </a:p>
        </p:txBody>
      </p:sp>
      <p:sp>
        <p:nvSpPr>
          <p:cNvPr id="12" name="Text Placeholder 11"/>
          <p:cNvSpPr>
            <a:spLocks noGrp="1"/>
          </p:cNvSpPr>
          <p:nvPr>
            <p:ph type="body" sz="quarter" idx="20"/>
          </p:nvPr>
        </p:nvSpPr>
        <p:spPr/>
        <p:txBody>
          <a:bodyPr/>
          <a:lstStyle/>
          <a:p>
            <a:r>
              <a:rPr lang="pl-PL"/>
              <a:t>REST API</a:t>
            </a:r>
            <a:endParaRPr lang="en-US"/>
          </a:p>
        </p:txBody>
      </p:sp>
      <p:sp>
        <p:nvSpPr>
          <p:cNvPr id="13" name="Text Placeholder 12"/>
          <p:cNvSpPr>
            <a:spLocks noGrp="1"/>
          </p:cNvSpPr>
          <p:nvPr>
            <p:ph type="body" sz="quarter" idx="21"/>
          </p:nvPr>
        </p:nvSpPr>
        <p:spPr/>
        <p:txBody>
          <a:bodyPr/>
          <a:lstStyle/>
          <a:p>
            <a:r>
              <a:rPr lang="pl-PL" err="1"/>
              <a:t>DynamoDB</a:t>
            </a:r>
            <a:endParaRPr lang="en-US"/>
          </a:p>
        </p:txBody>
      </p:sp>
      <p:sp>
        <p:nvSpPr>
          <p:cNvPr id="14" name="Text Placeholder 13"/>
          <p:cNvSpPr>
            <a:spLocks noGrp="1"/>
          </p:cNvSpPr>
          <p:nvPr>
            <p:ph type="body" sz="quarter" idx="22"/>
          </p:nvPr>
        </p:nvSpPr>
        <p:spPr/>
        <p:txBody>
          <a:bodyPr/>
          <a:lstStyle/>
          <a:p>
            <a:r>
              <a:rPr lang="pl-PL"/>
              <a:t>S3</a:t>
            </a:r>
            <a:endParaRPr lang="en-US"/>
          </a:p>
        </p:txBody>
      </p:sp>
    </p:spTree>
    <p:extLst>
      <p:ext uri="{BB962C8B-B14F-4D97-AF65-F5344CB8AC3E}">
        <p14:creationId xmlns:p14="http://schemas.microsoft.com/office/powerpoint/2010/main" val="2038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0BCAB40-950E-BF48-B23C-5B27430E5311}" type="slidenum">
              <a:rPr lang="en-US" smtClean="0"/>
              <a:pPr/>
              <a:t>6</a:t>
            </a:fld>
            <a:endParaRPr lang="en-US"/>
          </a:p>
        </p:txBody>
      </p:sp>
      <p:sp>
        <p:nvSpPr>
          <p:cNvPr id="3" name="Title 2"/>
          <p:cNvSpPr>
            <a:spLocks noGrp="1"/>
          </p:cNvSpPr>
          <p:nvPr>
            <p:ph type="ctrTitle"/>
          </p:nvPr>
        </p:nvSpPr>
        <p:spPr/>
        <p:txBody>
          <a:bodyPr anchor="ctr"/>
          <a:lstStyle/>
          <a:p>
            <a:r>
              <a:rPr lang="pl-PL"/>
              <a:t>Słowo o kosztach</a:t>
            </a:r>
            <a:endParaRPr lang="en-US"/>
          </a:p>
        </p:txBody>
      </p:sp>
      <p:sp>
        <p:nvSpPr>
          <p:cNvPr id="4" name="Text Placeholder 3"/>
          <p:cNvSpPr>
            <a:spLocks noGrp="1"/>
          </p:cNvSpPr>
          <p:nvPr>
            <p:ph type="body" sz="quarter" idx="21"/>
          </p:nvPr>
        </p:nvSpPr>
        <p:spPr>
          <a:xfrm>
            <a:off x="2254498" y="3494331"/>
            <a:ext cx="4442400" cy="2123658"/>
          </a:xfrm>
        </p:spPr>
        <p:txBody>
          <a:bodyPr/>
          <a:lstStyle/>
          <a:p>
            <a:r>
              <a:rPr lang="pl-PL">
                <a:solidFill>
                  <a:srgbClr val="141414"/>
                </a:solidFill>
                <a:latin typeface="Arial" charset="0"/>
                <a:ea typeface="Arial" charset="0"/>
                <a:cs typeface="Arial" charset="0"/>
              </a:rPr>
              <a:t>Lambda</a:t>
            </a:r>
            <a:endParaRPr lang="en-US">
              <a:solidFill>
                <a:srgbClr val="141414"/>
              </a:solidFill>
              <a:latin typeface="Arial" charset="0"/>
              <a:ea typeface="Arial" charset="0"/>
              <a:cs typeface="Arial" charset="0"/>
            </a:endParaRPr>
          </a:p>
          <a:p>
            <a:r>
              <a:rPr lang="en-US" sz="2800" b="0">
                <a:solidFill>
                  <a:srgbClr val="141414"/>
                </a:solidFill>
                <a:latin typeface="Arial" charset="0"/>
                <a:ea typeface="Arial" charset="0"/>
                <a:cs typeface="Arial" charset="0"/>
              </a:rPr>
              <a:t>$0.0000166667</a:t>
            </a:r>
            <a:endParaRPr lang="pl-PL" sz="2800" b="0">
              <a:solidFill>
                <a:srgbClr val="141414"/>
              </a:solidFill>
              <a:latin typeface="Arial" charset="0"/>
              <a:ea typeface="Arial" charset="0"/>
              <a:cs typeface="Arial" charset="0"/>
            </a:endParaRPr>
          </a:p>
          <a:p>
            <a:r>
              <a:rPr lang="pl-PL" sz="2800" b="0">
                <a:solidFill>
                  <a:srgbClr val="141414"/>
                </a:solidFill>
                <a:latin typeface="Arial" charset="0"/>
                <a:ea typeface="Arial" charset="0"/>
                <a:cs typeface="Arial" charset="0"/>
              </a:rPr>
              <a:t>	per </a:t>
            </a:r>
            <a:r>
              <a:rPr lang="en-US" sz="2800" b="0">
                <a:solidFill>
                  <a:srgbClr val="141414"/>
                </a:solidFill>
                <a:latin typeface="Arial" charset="0"/>
                <a:ea typeface="Arial" charset="0"/>
                <a:cs typeface="Arial" charset="0"/>
              </a:rPr>
              <a:t>GB-</a:t>
            </a:r>
            <a:r>
              <a:rPr lang="pl-PL" sz="2800" b="0" err="1">
                <a:solidFill>
                  <a:srgbClr val="141414"/>
                </a:solidFill>
                <a:latin typeface="Arial" charset="0"/>
                <a:ea typeface="Arial" charset="0"/>
                <a:cs typeface="Arial" charset="0"/>
              </a:rPr>
              <a:t>second</a:t>
            </a:r>
            <a:endParaRPr lang="pl-PL" sz="2800" b="0">
              <a:solidFill>
                <a:srgbClr val="141414"/>
              </a:solidFill>
              <a:latin typeface="Arial" charset="0"/>
              <a:ea typeface="Arial" charset="0"/>
              <a:cs typeface="Arial" charset="0"/>
            </a:endParaRPr>
          </a:p>
          <a:p>
            <a:endParaRPr lang="pl-PL" sz="2800" b="0">
              <a:solidFill>
                <a:srgbClr val="141414"/>
              </a:solidFill>
              <a:latin typeface="Arial" charset="0"/>
              <a:ea typeface="Arial" charset="0"/>
              <a:cs typeface="Arial" charset="0"/>
            </a:endParaRPr>
          </a:p>
          <a:p>
            <a:r>
              <a:rPr lang="en-US" sz="2800" b="0">
                <a:solidFill>
                  <a:srgbClr val="141414"/>
                </a:solidFill>
                <a:latin typeface="Arial" charset="0"/>
                <a:ea typeface="Arial" charset="0"/>
                <a:cs typeface="Arial" charset="0"/>
              </a:rPr>
              <a:t>$0.20 </a:t>
            </a:r>
            <a:r>
              <a:rPr lang="pl-PL" sz="2800" b="0">
                <a:solidFill>
                  <a:srgbClr val="141414"/>
                </a:solidFill>
                <a:latin typeface="Arial" charset="0"/>
                <a:ea typeface="Arial" charset="0"/>
                <a:cs typeface="Arial" charset="0"/>
              </a:rPr>
              <a:t>per</a:t>
            </a:r>
            <a:r>
              <a:rPr lang="en-US" sz="2800" b="0">
                <a:solidFill>
                  <a:srgbClr val="141414"/>
                </a:solidFill>
                <a:latin typeface="Arial" charset="0"/>
                <a:ea typeface="Arial" charset="0"/>
                <a:cs typeface="Arial" charset="0"/>
              </a:rPr>
              <a:t> 1</a:t>
            </a:r>
            <a:r>
              <a:rPr lang="pl-PL" sz="2800" b="0">
                <a:solidFill>
                  <a:srgbClr val="141414"/>
                </a:solidFill>
                <a:latin typeface="Arial" charset="0"/>
                <a:ea typeface="Arial" charset="0"/>
                <a:cs typeface="Arial" charset="0"/>
              </a:rPr>
              <a:t> milion </a:t>
            </a:r>
            <a:r>
              <a:rPr lang="pl-PL" sz="2800" b="0" err="1">
                <a:solidFill>
                  <a:srgbClr val="141414"/>
                </a:solidFill>
                <a:latin typeface="Arial" charset="0"/>
                <a:ea typeface="Arial" charset="0"/>
                <a:cs typeface="Arial" charset="0"/>
              </a:rPr>
              <a:t>requests</a:t>
            </a:r>
            <a:endParaRPr lang="en-US" sz="2800" b="0">
              <a:solidFill>
                <a:srgbClr val="141414"/>
              </a:solidFill>
              <a:latin typeface="Arial" charset="0"/>
              <a:ea typeface="Arial" charset="0"/>
              <a:cs typeface="Arial" charset="0"/>
            </a:endParaRPr>
          </a:p>
        </p:txBody>
      </p:sp>
      <p:sp>
        <p:nvSpPr>
          <p:cNvPr id="5" name="Text Placeholder 4"/>
          <p:cNvSpPr>
            <a:spLocks noGrp="1"/>
          </p:cNvSpPr>
          <p:nvPr>
            <p:ph type="body" sz="quarter" idx="22"/>
          </p:nvPr>
        </p:nvSpPr>
        <p:spPr>
          <a:xfrm>
            <a:off x="7336800" y="3494331"/>
            <a:ext cx="4442400" cy="2123658"/>
          </a:xfrm>
        </p:spPr>
        <p:txBody>
          <a:bodyPr/>
          <a:lstStyle/>
          <a:p>
            <a:r>
              <a:rPr lang="pl-PL">
                <a:solidFill>
                  <a:srgbClr val="141414"/>
                </a:solidFill>
                <a:latin typeface="Arial" charset="0"/>
                <a:ea typeface="Arial" charset="0"/>
                <a:cs typeface="Arial" charset="0"/>
              </a:rPr>
              <a:t>API Gateway</a:t>
            </a:r>
            <a:endParaRPr lang="en-US">
              <a:solidFill>
                <a:srgbClr val="141414"/>
              </a:solidFill>
              <a:latin typeface="Arial" charset="0"/>
              <a:ea typeface="Arial" charset="0"/>
              <a:cs typeface="Arial" charset="0"/>
            </a:endParaRPr>
          </a:p>
          <a:p>
            <a:r>
              <a:rPr lang="en-US" sz="2800" b="0">
                <a:solidFill>
                  <a:srgbClr val="141414"/>
                </a:solidFill>
                <a:latin typeface="Arial" charset="0"/>
                <a:ea typeface="Arial" charset="0"/>
                <a:cs typeface="Arial" charset="0"/>
              </a:rPr>
              <a:t>$3.70</a:t>
            </a:r>
            <a:r>
              <a:rPr lang="pl-PL" sz="2800" b="0">
                <a:solidFill>
                  <a:srgbClr val="141414"/>
                </a:solidFill>
                <a:latin typeface="Arial" charset="0"/>
                <a:ea typeface="Arial" charset="0"/>
                <a:cs typeface="Arial" charset="0"/>
              </a:rPr>
              <a:t> per 1 milion API </a:t>
            </a:r>
            <a:r>
              <a:rPr lang="pl-PL" sz="2800" b="0" err="1">
                <a:solidFill>
                  <a:srgbClr val="141414"/>
                </a:solidFill>
                <a:latin typeface="Arial" charset="0"/>
                <a:ea typeface="Arial" charset="0"/>
                <a:cs typeface="Arial" charset="0"/>
              </a:rPr>
              <a:t>calls</a:t>
            </a:r>
            <a:endParaRPr lang="pl-PL" sz="2800" b="0">
              <a:solidFill>
                <a:srgbClr val="141414"/>
              </a:solidFill>
              <a:latin typeface="Arial" charset="0"/>
              <a:ea typeface="Arial" charset="0"/>
              <a:cs typeface="Arial" charset="0"/>
            </a:endParaRPr>
          </a:p>
          <a:p>
            <a:endParaRPr lang="pl-PL" sz="2800" b="0">
              <a:solidFill>
                <a:srgbClr val="141414"/>
              </a:solidFill>
              <a:latin typeface="Arial" charset="0"/>
              <a:ea typeface="Arial" charset="0"/>
              <a:cs typeface="Arial" charset="0"/>
            </a:endParaRPr>
          </a:p>
          <a:p>
            <a:r>
              <a:rPr lang="pl-PL" sz="2800" b="0">
                <a:solidFill>
                  <a:srgbClr val="141414"/>
                </a:solidFill>
                <a:latin typeface="Arial" charset="0"/>
                <a:ea typeface="Arial" charset="0"/>
                <a:cs typeface="Arial" charset="0"/>
              </a:rPr>
              <a:t>(</a:t>
            </a:r>
            <a:r>
              <a:rPr lang="pl-PL" sz="2800" b="0" err="1">
                <a:solidFill>
                  <a:srgbClr val="141414"/>
                </a:solidFill>
                <a:latin typeface="Arial" charset="0"/>
                <a:ea typeface="Arial" charset="0"/>
                <a:cs typeface="Arial" charset="0"/>
              </a:rPr>
              <a:t>first</a:t>
            </a:r>
            <a:r>
              <a:rPr lang="pl-PL" sz="2800" b="0">
                <a:solidFill>
                  <a:srgbClr val="141414"/>
                </a:solidFill>
                <a:latin typeface="Arial" charset="0"/>
                <a:ea typeface="Arial" charset="0"/>
                <a:cs typeface="Arial" charset="0"/>
              </a:rPr>
              <a:t> 333 milion)</a:t>
            </a:r>
            <a:endParaRPr lang="en-US" sz="2800" b="0">
              <a:solidFill>
                <a:srgbClr val="141414"/>
              </a:solidFill>
              <a:latin typeface="Arial" charset="0"/>
              <a:ea typeface="Arial" charset="0"/>
              <a:cs typeface="Arial" charset="0"/>
            </a:endParaRPr>
          </a:p>
        </p:txBody>
      </p:sp>
      <p:sp>
        <p:nvSpPr>
          <p:cNvPr id="6" name="Text Placeholder 5"/>
          <p:cNvSpPr>
            <a:spLocks noGrp="1"/>
          </p:cNvSpPr>
          <p:nvPr>
            <p:ph type="body" sz="quarter" idx="23"/>
          </p:nvPr>
        </p:nvSpPr>
        <p:spPr>
          <a:xfrm>
            <a:off x="12790800" y="3494331"/>
            <a:ext cx="4442400" cy="2123658"/>
          </a:xfrm>
        </p:spPr>
        <p:txBody>
          <a:bodyPr/>
          <a:lstStyle/>
          <a:p>
            <a:r>
              <a:rPr lang="pl-PL" err="1">
                <a:solidFill>
                  <a:srgbClr val="141414"/>
                </a:solidFill>
                <a:latin typeface="Arial" charset="0"/>
                <a:ea typeface="Arial" charset="0"/>
                <a:cs typeface="Arial" charset="0"/>
              </a:rPr>
              <a:t>DynamoDB</a:t>
            </a:r>
            <a:endParaRPr lang="pl-PL">
              <a:solidFill>
                <a:srgbClr val="141414"/>
              </a:solidFill>
              <a:latin typeface="Arial" charset="0"/>
              <a:ea typeface="Arial" charset="0"/>
              <a:cs typeface="Arial" charset="0"/>
            </a:endParaRPr>
          </a:p>
          <a:p>
            <a:r>
              <a:rPr lang="en-US" sz="2800" b="0">
                <a:solidFill>
                  <a:srgbClr val="141414"/>
                </a:solidFill>
                <a:latin typeface="Arial" charset="0"/>
                <a:ea typeface="Arial" charset="0"/>
                <a:cs typeface="Arial" charset="0"/>
              </a:rPr>
              <a:t>$0.000793 per WCU</a:t>
            </a:r>
            <a:r>
              <a:rPr lang="pl-PL" sz="2800" b="0">
                <a:solidFill>
                  <a:srgbClr val="141414"/>
                </a:solidFill>
                <a:latin typeface="Arial" charset="0"/>
                <a:ea typeface="Arial" charset="0"/>
                <a:cs typeface="Arial" charset="0"/>
              </a:rPr>
              <a:t>/h</a:t>
            </a:r>
          </a:p>
          <a:p>
            <a:r>
              <a:rPr lang="en-US" sz="2800" b="0">
                <a:solidFill>
                  <a:srgbClr val="141414"/>
                </a:solidFill>
                <a:latin typeface="Arial" charset="0"/>
                <a:ea typeface="Arial" charset="0"/>
                <a:cs typeface="Arial" charset="0"/>
              </a:rPr>
              <a:t>$0.0001586 per RCU</a:t>
            </a:r>
            <a:r>
              <a:rPr lang="pl-PL" sz="2800" b="0">
                <a:solidFill>
                  <a:srgbClr val="141414"/>
                </a:solidFill>
                <a:latin typeface="Arial" charset="0"/>
                <a:ea typeface="Arial" charset="0"/>
                <a:cs typeface="Arial" charset="0"/>
              </a:rPr>
              <a:t>/h</a:t>
            </a:r>
          </a:p>
          <a:p>
            <a:pPr algn="ctr"/>
            <a:r>
              <a:rPr lang="pl-PL" sz="2800" err="1">
                <a:solidFill>
                  <a:srgbClr val="141414"/>
                </a:solidFill>
                <a:latin typeface="Arial" charset="0"/>
                <a:ea typeface="Arial" charset="0"/>
                <a:cs typeface="Arial" charset="0"/>
              </a:rPr>
              <a:t>or</a:t>
            </a:r>
            <a:endParaRPr lang="pl-PL" sz="2800">
              <a:solidFill>
                <a:srgbClr val="141414"/>
              </a:solidFill>
              <a:latin typeface="Arial" charset="0"/>
              <a:ea typeface="Arial" charset="0"/>
              <a:cs typeface="Arial" charset="0"/>
            </a:endParaRPr>
          </a:p>
          <a:p>
            <a:r>
              <a:rPr lang="pl-PL" sz="2800" b="0">
                <a:solidFill>
                  <a:srgbClr val="141414"/>
                </a:solidFill>
                <a:latin typeface="Arial" charset="0"/>
                <a:ea typeface="Arial" charset="0"/>
                <a:cs typeface="Arial" charset="0"/>
              </a:rPr>
              <a:t>$1.525 per milion WRU</a:t>
            </a:r>
          </a:p>
          <a:p>
            <a:r>
              <a:rPr lang="en-US" sz="2800" b="0">
                <a:solidFill>
                  <a:srgbClr val="141414"/>
                </a:solidFill>
                <a:latin typeface="Arial" charset="0"/>
                <a:ea typeface="Arial" charset="0"/>
                <a:cs typeface="Arial" charset="0"/>
              </a:rPr>
              <a:t>$0.305 per million </a:t>
            </a:r>
            <a:r>
              <a:rPr lang="pl-PL" sz="2800" b="0">
                <a:solidFill>
                  <a:srgbClr val="141414"/>
                </a:solidFill>
                <a:latin typeface="Arial" charset="0"/>
                <a:ea typeface="Arial" charset="0"/>
                <a:cs typeface="Arial" charset="0"/>
              </a:rPr>
              <a:t>RRU</a:t>
            </a:r>
          </a:p>
          <a:p>
            <a:pPr algn="ctr"/>
            <a:r>
              <a:rPr lang="pl-PL" sz="2800">
                <a:solidFill>
                  <a:srgbClr val="141414"/>
                </a:solidFill>
                <a:latin typeface="Arial" charset="0"/>
                <a:ea typeface="Arial" charset="0"/>
                <a:cs typeface="Arial" charset="0"/>
              </a:rPr>
              <a:t>+</a:t>
            </a:r>
          </a:p>
          <a:p>
            <a:r>
              <a:rPr lang="en-US" sz="2800" b="0">
                <a:solidFill>
                  <a:srgbClr val="141414"/>
                </a:solidFill>
                <a:latin typeface="Arial" charset="0"/>
                <a:ea typeface="Arial" charset="0"/>
                <a:cs typeface="Arial" charset="0"/>
              </a:rPr>
              <a:t>$0.306 per GB-month</a:t>
            </a:r>
          </a:p>
        </p:txBody>
      </p:sp>
      <p:sp>
        <p:nvSpPr>
          <p:cNvPr id="7" name="Text Placeholder 6"/>
          <p:cNvSpPr>
            <a:spLocks noGrp="1"/>
          </p:cNvSpPr>
          <p:nvPr>
            <p:ph type="body" sz="quarter" idx="24"/>
          </p:nvPr>
        </p:nvSpPr>
        <p:spPr>
          <a:xfrm>
            <a:off x="18093600" y="3494331"/>
            <a:ext cx="4442400" cy="2123658"/>
          </a:xfrm>
        </p:spPr>
        <p:txBody>
          <a:bodyPr/>
          <a:lstStyle/>
          <a:p>
            <a:r>
              <a:rPr lang="pl-PL">
                <a:solidFill>
                  <a:srgbClr val="141414"/>
                </a:solidFill>
                <a:latin typeface="Arial" charset="0"/>
                <a:ea typeface="Arial" charset="0"/>
                <a:cs typeface="Arial" charset="0"/>
              </a:rPr>
              <a:t>S3</a:t>
            </a:r>
            <a:endParaRPr lang="en-US">
              <a:solidFill>
                <a:srgbClr val="141414"/>
              </a:solidFill>
              <a:latin typeface="Arial" charset="0"/>
              <a:ea typeface="Arial" charset="0"/>
              <a:cs typeface="Arial" charset="0"/>
            </a:endParaRPr>
          </a:p>
          <a:p>
            <a:r>
              <a:rPr lang="en-US" sz="2800" b="0">
                <a:solidFill>
                  <a:srgbClr val="141414"/>
                </a:solidFill>
                <a:latin typeface="Arial" charset="0"/>
                <a:ea typeface="Arial" charset="0"/>
                <a:cs typeface="Arial" charset="0"/>
              </a:rPr>
              <a:t>$0.0245 per GB</a:t>
            </a:r>
            <a:r>
              <a:rPr lang="pl-PL" sz="2800" b="0">
                <a:solidFill>
                  <a:srgbClr val="141414"/>
                </a:solidFill>
                <a:latin typeface="Arial" charset="0"/>
                <a:ea typeface="Arial" charset="0"/>
                <a:cs typeface="Arial" charset="0"/>
              </a:rPr>
              <a:t>-</a:t>
            </a:r>
            <a:r>
              <a:rPr lang="pl-PL" sz="2800" b="0" err="1">
                <a:solidFill>
                  <a:srgbClr val="141414"/>
                </a:solidFill>
                <a:latin typeface="Arial" charset="0"/>
                <a:ea typeface="Arial" charset="0"/>
                <a:cs typeface="Arial" charset="0"/>
              </a:rPr>
              <a:t>month</a:t>
            </a:r>
            <a:endParaRPr lang="en-US" sz="2800" b="0">
              <a:solidFill>
                <a:srgbClr val="141414"/>
              </a:solidFill>
              <a:latin typeface="Arial" charset="0"/>
              <a:ea typeface="Arial" charset="0"/>
              <a:cs typeface="Arial" charset="0"/>
            </a:endParaRPr>
          </a:p>
        </p:txBody>
      </p:sp>
      <p:sp>
        <p:nvSpPr>
          <p:cNvPr id="8" name="Text Placeholder 7"/>
          <p:cNvSpPr>
            <a:spLocks noGrp="1"/>
          </p:cNvSpPr>
          <p:nvPr>
            <p:ph type="body" sz="quarter" idx="25"/>
          </p:nvPr>
        </p:nvSpPr>
        <p:spPr>
          <a:xfrm>
            <a:off x="2254102" y="8918808"/>
            <a:ext cx="4442400" cy="2123658"/>
          </a:xfrm>
        </p:spPr>
        <p:txBody>
          <a:bodyPr/>
          <a:lstStyle/>
          <a:p>
            <a:r>
              <a:rPr lang="pl-PL" sz="2800" b="0">
                <a:solidFill>
                  <a:srgbClr val="141414"/>
                </a:solidFill>
                <a:latin typeface="Arial" charset="0"/>
                <a:ea typeface="Arial" charset="0"/>
                <a:cs typeface="Arial" charset="0"/>
              </a:rPr>
              <a:t>400 000 GB-sec / </a:t>
            </a:r>
            <a:r>
              <a:rPr lang="pl-PL" sz="2800" b="0" err="1">
                <a:solidFill>
                  <a:srgbClr val="141414"/>
                </a:solidFill>
                <a:latin typeface="Arial" charset="0"/>
                <a:ea typeface="Arial" charset="0"/>
                <a:cs typeface="Arial" charset="0"/>
              </a:rPr>
              <a:t>month</a:t>
            </a:r>
            <a:endParaRPr lang="pl-PL" sz="2800" b="0">
              <a:solidFill>
                <a:srgbClr val="141414"/>
              </a:solidFill>
              <a:latin typeface="Arial" charset="0"/>
              <a:ea typeface="Arial" charset="0"/>
              <a:cs typeface="Arial" charset="0"/>
            </a:endParaRPr>
          </a:p>
          <a:p>
            <a:endParaRPr lang="pl-PL" sz="2800" b="0">
              <a:solidFill>
                <a:srgbClr val="141414"/>
              </a:solidFill>
              <a:latin typeface="Arial" charset="0"/>
              <a:ea typeface="Arial" charset="0"/>
              <a:cs typeface="Arial" charset="0"/>
            </a:endParaRPr>
          </a:p>
          <a:p>
            <a:r>
              <a:rPr lang="pl-PL" sz="2800" b="0">
                <a:solidFill>
                  <a:srgbClr val="141414"/>
                </a:solidFill>
                <a:latin typeface="Arial" charset="0"/>
                <a:ea typeface="Arial" charset="0"/>
                <a:cs typeface="Arial" charset="0"/>
              </a:rPr>
              <a:t>1 milion </a:t>
            </a:r>
            <a:r>
              <a:rPr lang="pl-PL" sz="2800" b="0" err="1">
                <a:solidFill>
                  <a:srgbClr val="141414"/>
                </a:solidFill>
                <a:latin typeface="Arial" charset="0"/>
                <a:ea typeface="Arial" charset="0"/>
                <a:cs typeface="Arial" charset="0"/>
              </a:rPr>
              <a:t>requests</a:t>
            </a:r>
            <a:endParaRPr lang="en-US" sz="2800" b="0">
              <a:solidFill>
                <a:srgbClr val="141414"/>
              </a:solidFill>
              <a:latin typeface="Arial" charset="0"/>
              <a:ea typeface="Arial" charset="0"/>
              <a:cs typeface="Arial" charset="0"/>
            </a:endParaRPr>
          </a:p>
        </p:txBody>
      </p:sp>
      <p:sp>
        <p:nvSpPr>
          <p:cNvPr id="9" name="Text Placeholder 8"/>
          <p:cNvSpPr>
            <a:spLocks noGrp="1"/>
          </p:cNvSpPr>
          <p:nvPr>
            <p:ph type="body" sz="quarter" idx="26"/>
          </p:nvPr>
        </p:nvSpPr>
        <p:spPr>
          <a:xfrm>
            <a:off x="7337302" y="8966939"/>
            <a:ext cx="4442400" cy="2123658"/>
          </a:xfrm>
        </p:spPr>
        <p:txBody>
          <a:bodyPr/>
          <a:lstStyle/>
          <a:p>
            <a:r>
              <a:rPr lang="pl-PL" sz="2800" b="0">
                <a:solidFill>
                  <a:srgbClr val="141414"/>
                </a:solidFill>
                <a:latin typeface="Arial" charset="0"/>
                <a:ea typeface="Arial" charset="0"/>
                <a:cs typeface="Arial" charset="0"/>
              </a:rPr>
              <a:t>1 milion API </a:t>
            </a:r>
            <a:r>
              <a:rPr lang="pl-PL" sz="2800" b="0" err="1">
                <a:solidFill>
                  <a:srgbClr val="141414"/>
                </a:solidFill>
                <a:latin typeface="Arial" charset="0"/>
                <a:ea typeface="Arial" charset="0"/>
                <a:cs typeface="Arial" charset="0"/>
              </a:rPr>
              <a:t>calls</a:t>
            </a:r>
            <a:r>
              <a:rPr lang="pl-PL" sz="2800" b="0">
                <a:solidFill>
                  <a:srgbClr val="141414"/>
                </a:solidFill>
                <a:latin typeface="Arial" charset="0"/>
                <a:ea typeface="Arial" charset="0"/>
                <a:cs typeface="Arial" charset="0"/>
              </a:rPr>
              <a:t> per </a:t>
            </a:r>
            <a:r>
              <a:rPr lang="pl-PL" sz="2800" b="0" err="1">
                <a:solidFill>
                  <a:srgbClr val="141414"/>
                </a:solidFill>
                <a:latin typeface="Arial" charset="0"/>
                <a:ea typeface="Arial" charset="0"/>
                <a:cs typeface="Arial" charset="0"/>
              </a:rPr>
              <a:t>month</a:t>
            </a:r>
            <a:endParaRPr lang="pl-PL" sz="2800" b="0">
              <a:solidFill>
                <a:srgbClr val="141414"/>
              </a:solidFill>
              <a:latin typeface="Arial" charset="0"/>
              <a:ea typeface="Arial" charset="0"/>
              <a:cs typeface="Arial" charset="0"/>
            </a:endParaRPr>
          </a:p>
          <a:p>
            <a:endParaRPr lang="pl-PL" sz="2800" b="0">
              <a:solidFill>
                <a:srgbClr val="141414"/>
              </a:solidFill>
              <a:latin typeface="Arial" charset="0"/>
              <a:ea typeface="Arial" charset="0"/>
              <a:cs typeface="Arial" charset="0"/>
            </a:endParaRPr>
          </a:p>
          <a:p>
            <a:r>
              <a:rPr lang="pl-PL" sz="2800" b="0">
                <a:solidFill>
                  <a:srgbClr val="141414"/>
                </a:solidFill>
                <a:latin typeface="Arial" charset="0"/>
                <a:ea typeface="Arial" charset="0"/>
                <a:cs typeface="Arial" charset="0"/>
              </a:rPr>
              <a:t>(for 12 </a:t>
            </a:r>
            <a:r>
              <a:rPr lang="pl-PL" sz="2800" b="0" err="1">
                <a:solidFill>
                  <a:srgbClr val="141414"/>
                </a:solidFill>
                <a:latin typeface="Arial" charset="0"/>
                <a:ea typeface="Arial" charset="0"/>
                <a:cs typeface="Arial" charset="0"/>
              </a:rPr>
              <a:t>months</a:t>
            </a:r>
            <a:r>
              <a:rPr lang="pl-PL" sz="2800" b="0">
                <a:solidFill>
                  <a:srgbClr val="141414"/>
                </a:solidFill>
                <a:latin typeface="Arial" charset="0"/>
                <a:ea typeface="Arial" charset="0"/>
                <a:cs typeface="Arial" charset="0"/>
              </a:rPr>
              <a:t>)</a:t>
            </a:r>
            <a:endParaRPr lang="en-US" sz="2800" b="0">
              <a:solidFill>
                <a:srgbClr val="141414"/>
              </a:solidFill>
              <a:latin typeface="Arial" charset="0"/>
              <a:ea typeface="Arial" charset="0"/>
              <a:cs typeface="Arial" charset="0"/>
            </a:endParaRPr>
          </a:p>
        </p:txBody>
      </p:sp>
      <p:sp>
        <p:nvSpPr>
          <p:cNvPr id="10" name="Text Placeholder 9"/>
          <p:cNvSpPr>
            <a:spLocks noGrp="1"/>
          </p:cNvSpPr>
          <p:nvPr>
            <p:ph type="body" sz="quarter" idx="27"/>
          </p:nvPr>
        </p:nvSpPr>
        <p:spPr>
          <a:xfrm>
            <a:off x="12788970" y="8918808"/>
            <a:ext cx="4442400" cy="2123658"/>
          </a:xfrm>
        </p:spPr>
        <p:txBody>
          <a:bodyPr/>
          <a:lstStyle/>
          <a:p>
            <a:r>
              <a:rPr lang="pl-PL" sz="2800" b="0">
                <a:solidFill>
                  <a:srgbClr val="141414"/>
                </a:solidFill>
                <a:latin typeface="Arial" charset="0"/>
                <a:ea typeface="Arial" charset="0"/>
                <a:cs typeface="Arial" charset="0"/>
              </a:rPr>
              <a:t>25 WCU</a:t>
            </a:r>
          </a:p>
          <a:p>
            <a:r>
              <a:rPr lang="pl-PL" sz="2800" b="0">
                <a:solidFill>
                  <a:srgbClr val="141414"/>
                </a:solidFill>
                <a:latin typeface="Arial" charset="0"/>
                <a:ea typeface="Arial" charset="0"/>
                <a:cs typeface="Arial" charset="0"/>
              </a:rPr>
              <a:t>25 RCU</a:t>
            </a:r>
          </a:p>
          <a:p>
            <a:endParaRPr lang="pl-PL" sz="2800" b="0">
              <a:solidFill>
                <a:srgbClr val="141414"/>
              </a:solidFill>
              <a:latin typeface="Arial" charset="0"/>
              <a:ea typeface="Arial" charset="0"/>
              <a:cs typeface="Arial" charset="0"/>
            </a:endParaRPr>
          </a:p>
          <a:p>
            <a:r>
              <a:rPr lang="pl-PL" sz="2800" b="0">
                <a:solidFill>
                  <a:srgbClr val="141414"/>
                </a:solidFill>
                <a:latin typeface="Arial" charset="0"/>
                <a:ea typeface="Arial" charset="0"/>
                <a:cs typeface="Arial" charset="0"/>
              </a:rPr>
              <a:t>25GB</a:t>
            </a:r>
            <a:endParaRPr lang="en-US" sz="2800" b="0">
              <a:solidFill>
                <a:srgbClr val="141414"/>
              </a:solidFill>
              <a:latin typeface="Arial" charset="0"/>
              <a:ea typeface="Arial" charset="0"/>
              <a:cs typeface="Arial" charset="0"/>
            </a:endParaRPr>
          </a:p>
        </p:txBody>
      </p:sp>
      <p:sp>
        <p:nvSpPr>
          <p:cNvPr id="11" name="Text Placeholder 10"/>
          <p:cNvSpPr>
            <a:spLocks noGrp="1"/>
          </p:cNvSpPr>
          <p:nvPr>
            <p:ph type="body" sz="quarter" idx="28"/>
          </p:nvPr>
        </p:nvSpPr>
        <p:spPr>
          <a:xfrm>
            <a:off x="18093204" y="8918808"/>
            <a:ext cx="4442400" cy="2123658"/>
          </a:xfrm>
        </p:spPr>
        <p:txBody>
          <a:bodyPr/>
          <a:lstStyle/>
          <a:p>
            <a:r>
              <a:rPr lang="pl-PL" sz="2800" b="0">
                <a:solidFill>
                  <a:srgbClr val="141414"/>
                </a:solidFill>
                <a:latin typeface="Arial" charset="0"/>
                <a:ea typeface="Arial" charset="0"/>
                <a:cs typeface="Arial" charset="0"/>
              </a:rPr>
              <a:t>5 GB / </a:t>
            </a:r>
            <a:r>
              <a:rPr lang="pl-PL" sz="2800" b="0" err="1">
                <a:solidFill>
                  <a:srgbClr val="141414"/>
                </a:solidFill>
                <a:latin typeface="Arial" charset="0"/>
                <a:ea typeface="Arial" charset="0"/>
                <a:cs typeface="Arial" charset="0"/>
              </a:rPr>
              <a:t>month</a:t>
            </a:r>
            <a:endParaRPr lang="en-US" sz="2800" b="0">
              <a:solidFill>
                <a:srgbClr val="141414"/>
              </a:solidFill>
              <a:latin typeface="Arial" charset="0"/>
              <a:ea typeface="Arial" charset="0"/>
              <a:cs typeface="Arial" charset="0"/>
            </a:endParaRPr>
          </a:p>
        </p:txBody>
      </p:sp>
      <p:sp>
        <p:nvSpPr>
          <p:cNvPr id="12" name="Text Placeholder 11"/>
          <p:cNvSpPr>
            <a:spLocks noGrp="1"/>
          </p:cNvSpPr>
          <p:nvPr>
            <p:ph type="body" sz="quarter" idx="29"/>
          </p:nvPr>
        </p:nvSpPr>
        <p:spPr>
          <a:xfrm>
            <a:off x="1822738" y="3681531"/>
            <a:ext cx="349200" cy="576000"/>
          </a:xfrm>
        </p:spPr>
        <p:txBody>
          <a:bodyPr/>
          <a:lstStyle/>
          <a:p>
            <a:endParaRPr lang="en-US"/>
          </a:p>
        </p:txBody>
      </p:sp>
      <p:sp>
        <p:nvSpPr>
          <p:cNvPr id="13" name="Text Placeholder 12"/>
          <p:cNvSpPr>
            <a:spLocks noGrp="1"/>
          </p:cNvSpPr>
          <p:nvPr>
            <p:ph type="body" sz="quarter" idx="30"/>
          </p:nvPr>
        </p:nvSpPr>
        <p:spPr>
          <a:xfrm>
            <a:off x="6911604" y="3681531"/>
            <a:ext cx="349200" cy="576000"/>
          </a:xfrm>
        </p:spPr>
        <p:txBody>
          <a:bodyPr/>
          <a:lstStyle/>
          <a:p>
            <a:endParaRPr lang="en-US"/>
          </a:p>
        </p:txBody>
      </p:sp>
      <p:sp>
        <p:nvSpPr>
          <p:cNvPr id="14" name="Text Placeholder 13"/>
          <p:cNvSpPr>
            <a:spLocks noGrp="1"/>
          </p:cNvSpPr>
          <p:nvPr>
            <p:ph type="body" sz="quarter" idx="31"/>
          </p:nvPr>
        </p:nvSpPr>
        <p:spPr>
          <a:xfrm>
            <a:off x="12318804" y="3681531"/>
            <a:ext cx="349200" cy="576000"/>
          </a:xfrm>
        </p:spPr>
        <p:txBody>
          <a:bodyPr/>
          <a:lstStyle/>
          <a:p>
            <a:endParaRPr lang="en-US"/>
          </a:p>
        </p:txBody>
      </p:sp>
      <p:sp>
        <p:nvSpPr>
          <p:cNvPr id="15" name="Text Placeholder 14"/>
          <p:cNvSpPr>
            <a:spLocks noGrp="1"/>
          </p:cNvSpPr>
          <p:nvPr>
            <p:ph type="body" sz="quarter" idx="32"/>
          </p:nvPr>
        </p:nvSpPr>
        <p:spPr>
          <a:xfrm>
            <a:off x="17690004" y="3681531"/>
            <a:ext cx="349200" cy="576000"/>
          </a:xfrm>
        </p:spPr>
        <p:txBody>
          <a:bodyPr/>
          <a:lstStyle/>
          <a:p>
            <a:endParaRPr lang="en-US"/>
          </a:p>
        </p:txBody>
      </p:sp>
      <p:cxnSp>
        <p:nvCxnSpPr>
          <p:cNvPr id="21" name="Straight Connector 20">
            <a:extLst>
              <a:ext uri="{FF2B5EF4-FFF2-40B4-BE49-F238E27FC236}">
                <a16:creationId xmlns:a16="http://schemas.microsoft.com/office/drawing/2014/main" id="{71523A25-072E-4C64-BD2A-ABE0461CF8F3}"/>
              </a:ext>
            </a:extLst>
          </p:cNvPr>
          <p:cNvCxnSpPr/>
          <p:nvPr/>
        </p:nvCxnSpPr>
        <p:spPr>
          <a:xfrm>
            <a:off x="1966070" y="8858349"/>
            <a:ext cx="20738304"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C06987E-AE65-472F-8C3A-0B29ED7C30B1}"/>
              </a:ext>
            </a:extLst>
          </p:cNvPr>
          <p:cNvSpPr/>
          <p:nvPr/>
        </p:nvSpPr>
        <p:spPr>
          <a:xfrm>
            <a:off x="11399118" y="8210277"/>
            <a:ext cx="1525802" cy="584775"/>
          </a:xfrm>
          <a:prstGeom prst="rect">
            <a:avLst/>
          </a:prstGeom>
          <a:noFill/>
        </p:spPr>
        <p:txBody>
          <a:bodyPr wrap="none" lIns="91440" tIns="45720" rIns="91440" bIns="45720">
            <a:spAutoFit/>
          </a:bodyPr>
          <a:lstStyle/>
          <a:p>
            <a:pPr algn="ctr"/>
            <a:r>
              <a:rPr lang="pl-PL" sz="3200" err="1">
                <a:ln w="0"/>
                <a:solidFill>
                  <a:schemeClr val="accent2">
                    <a:lumMod val="75000"/>
                  </a:schemeClr>
                </a:solidFill>
                <a:effectLst>
                  <a:outerShdw blurRad="38100" dist="19050" dir="2700000" algn="tl" rotWithShape="0">
                    <a:schemeClr val="dk1">
                      <a:alpha val="40000"/>
                    </a:schemeClr>
                  </a:outerShdw>
                </a:effectLst>
              </a:rPr>
              <a:t>free</a:t>
            </a:r>
            <a:r>
              <a:rPr lang="pl-PL" sz="3200">
                <a:ln w="0"/>
                <a:solidFill>
                  <a:schemeClr val="accent2">
                    <a:lumMod val="75000"/>
                  </a:schemeClr>
                </a:solidFill>
                <a:effectLst>
                  <a:outerShdw blurRad="38100" dist="19050" dir="2700000" algn="tl" rotWithShape="0">
                    <a:schemeClr val="dk1">
                      <a:alpha val="40000"/>
                    </a:schemeClr>
                  </a:outerShdw>
                </a:effectLst>
              </a:rPr>
              <a:t> </a:t>
            </a:r>
            <a:r>
              <a:rPr lang="pl-PL" sz="3200" err="1">
                <a:ln w="0"/>
                <a:solidFill>
                  <a:schemeClr val="accent2">
                    <a:lumMod val="75000"/>
                  </a:schemeClr>
                </a:solidFill>
                <a:effectLst>
                  <a:outerShdw blurRad="38100" dist="19050" dir="2700000" algn="tl" rotWithShape="0">
                    <a:schemeClr val="dk1">
                      <a:alpha val="40000"/>
                    </a:schemeClr>
                  </a:outerShdw>
                </a:effectLst>
              </a:rPr>
              <a:t>tier</a:t>
            </a:r>
            <a:endParaRPr lang="en-US" sz="3200" b="0" cap="none" spc="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395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p:txBody>
          <a:bodyPr anchor="ctr"/>
          <a:lstStyle/>
          <a:p>
            <a:r>
              <a:rPr lang="pl-PL"/>
              <a:t>LINKS</a:t>
            </a:r>
            <a:endParaRPr lang="en-US"/>
          </a:p>
        </p:txBody>
      </p:sp>
      <p:sp>
        <p:nvSpPr>
          <p:cNvPr id="8" name="Text Placeholder 7"/>
          <p:cNvSpPr>
            <a:spLocks noGrp="1"/>
          </p:cNvSpPr>
          <p:nvPr>
            <p:ph type="body" sz="quarter" idx="21"/>
          </p:nvPr>
        </p:nvSpPr>
        <p:spPr/>
        <p:txBody>
          <a:bodyPr anchor="t"/>
          <a:lstStyle/>
          <a:p>
            <a:pPr>
              <a:lnSpc>
                <a:spcPct val="120000"/>
              </a:lnSpc>
              <a:defRPr sz="4800" b="0" spc="-48">
                <a:solidFill>
                  <a:schemeClr val="accent2">
                    <a:hueOff val="-11349316"/>
                    <a:satOff val="-100000"/>
                    <a:lumOff val="-34701"/>
                  </a:schemeClr>
                </a:solidFill>
              </a:defRPr>
            </a:pPr>
            <a:r>
              <a:rPr lang="pl-PL" err="1"/>
              <a:t>Serverless</a:t>
            </a:r>
            <a:r>
              <a:rPr lang="pl-PL"/>
              <a:t> Framework</a:t>
            </a:r>
          </a:p>
          <a:p>
            <a:pPr lvl="1">
              <a:lnSpc>
                <a:spcPct val="120000"/>
              </a:lnSpc>
              <a:defRPr sz="4800" b="0" spc="-48">
                <a:solidFill>
                  <a:schemeClr val="accent2">
                    <a:hueOff val="-11349316"/>
                    <a:satOff val="-100000"/>
                    <a:lumOff val="-34701"/>
                  </a:schemeClr>
                </a:solidFill>
              </a:defRPr>
            </a:pPr>
            <a:r>
              <a:rPr lang="pl-PL" sz="4400">
                <a:hlinkClick r:id="rId2"/>
              </a:rPr>
              <a:t>https://serverless.com/</a:t>
            </a:r>
            <a:endParaRPr lang="pl-PL" sz="4400"/>
          </a:p>
          <a:p>
            <a:pPr lvl="1">
              <a:lnSpc>
                <a:spcPct val="120000"/>
              </a:lnSpc>
              <a:defRPr sz="4800" b="0" spc="-48">
                <a:solidFill>
                  <a:schemeClr val="accent2">
                    <a:hueOff val="-11349316"/>
                    <a:satOff val="-100000"/>
                    <a:lumOff val="-34701"/>
                  </a:schemeClr>
                </a:solidFill>
              </a:defRPr>
            </a:pPr>
            <a:r>
              <a:rPr lang="pl-PL" sz="4400" err="1">
                <a:latin typeface="Consolas" panose="020B0609020204030204" pitchFamily="49" charset="0"/>
              </a:rPr>
              <a:t>npm</a:t>
            </a:r>
            <a:r>
              <a:rPr lang="pl-PL" sz="4400">
                <a:latin typeface="Consolas" panose="020B0609020204030204" pitchFamily="49" charset="0"/>
              </a:rPr>
              <a:t> i –g </a:t>
            </a:r>
            <a:r>
              <a:rPr lang="pl-PL" sz="4400" err="1">
                <a:latin typeface="Consolas" panose="020B0609020204030204" pitchFamily="49" charset="0"/>
              </a:rPr>
              <a:t>serverless</a:t>
            </a:r>
            <a:endParaRPr lang="pl-PL" sz="4400">
              <a:latin typeface="Consolas" panose="020B0609020204030204" pitchFamily="49" charset="0"/>
            </a:endParaRPr>
          </a:p>
          <a:p>
            <a:pPr lvl="1">
              <a:lnSpc>
                <a:spcPct val="120000"/>
              </a:lnSpc>
              <a:defRPr sz="4800" b="0" spc="-48">
                <a:solidFill>
                  <a:schemeClr val="accent2">
                    <a:hueOff val="-11349316"/>
                    <a:satOff val="-100000"/>
                    <a:lumOff val="-34701"/>
                  </a:schemeClr>
                </a:solidFill>
              </a:defRPr>
            </a:pPr>
            <a:r>
              <a:rPr lang="pl-PL" sz="4400"/>
              <a:t>YAML for AWS </a:t>
            </a:r>
            <a:r>
              <a:rPr lang="pl-PL" sz="4400" err="1"/>
              <a:t>reference</a:t>
            </a:r>
            <a:r>
              <a:rPr lang="pl-PL" sz="4400"/>
              <a:t>: </a:t>
            </a:r>
            <a:r>
              <a:rPr lang="pl-PL" sz="4400">
                <a:hlinkClick r:id="rId3"/>
              </a:rPr>
              <a:t>https://serverless.com/framework/docs/providers/aws/guide/serverless.yml/</a:t>
            </a:r>
            <a:endParaRPr lang="pl-PL" sz="4400"/>
          </a:p>
          <a:p>
            <a:pPr>
              <a:lnSpc>
                <a:spcPct val="120000"/>
              </a:lnSpc>
              <a:defRPr sz="4800" b="0" spc="-48">
                <a:solidFill>
                  <a:schemeClr val="accent2">
                    <a:hueOff val="-11349316"/>
                    <a:satOff val="-100000"/>
                    <a:lumOff val="-34701"/>
                  </a:schemeClr>
                </a:solidFill>
              </a:defRPr>
            </a:pPr>
            <a:r>
              <a:rPr lang="pl-PL"/>
              <a:t>.NET </a:t>
            </a:r>
            <a:r>
              <a:rPr lang="pl-PL" err="1"/>
              <a:t>Core</a:t>
            </a:r>
            <a:r>
              <a:rPr lang="pl-PL"/>
              <a:t> on AWS Lambda:</a:t>
            </a:r>
          </a:p>
          <a:p>
            <a:pPr lvl="1">
              <a:lnSpc>
                <a:spcPct val="120000"/>
              </a:lnSpc>
              <a:defRPr sz="4800" b="0" spc="-48">
                <a:solidFill>
                  <a:schemeClr val="accent2">
                    <a:hueOff val="-11349316"/>
                    <a:satOff val="-100000"/>
                    <a:lumOff val="-34701"/>
                  </a:schemeClr>
                </a:solidFill>
              </a:defRPr>
            </a:pPr>
            <a:r>
              <a:rPr lang="pl-PL" sz="4400">
                <a:hlinkClick r:id="rId4"/>
              </a:rPr>
              <a:t>https://docs.aws.amazon.com/lambda/latest/dg/dotnet-programming-model.html</a:t>
            </a:r>
            <a:endParaRPr lang="pl-PL" sz="4400"/>
          </a:p>
          <a:p>
            <a:pPr lvl="1">
              <a:lnSpc>
                <a:spcPct val="120000"/>
              </a:lnSpc>
              <a:defRPr sz="4800" b="0" spc="-48">
                <a:solidFill>
                  <a:schemeClr val="accent2">
                    <a:hueOff val="-11349316"/>
                    <a:satOff val="-100000"/>
                    <a:lumOff val="-34701"/>
                  </a:schemeClr>
                </a:solidFill>
              </a:defRPr>
            </a:pPr>
            <a:r>
              <a:rPr lang="pl-PL" sz="4400">
                <a:hlinkClick r:id="rId5"/>
              </a:rPr>
              <a:t>https://github.com/aws/aws-lambda-dotnet</a:t>
            </a:r>
            <a:endParaRPr lang="pl-PL" sz="4400">
              <a:hlinkClick r:id="rId6"/>
            </a:endParaRPr>
          </a:p>
          <a:p>
            <a:pPr lvl="1">
              <a:lnSpc>
                <a:spcPct val="120000"/>
              </a:lnSpc>
              <a:defRPr sz="4800" b="0" spc="-48">
                <a:solidFill>
                  <a:schemeClr val="accent2">
                    <a:hueOff val="-11349316"/>
                    <a:satOff val="-100000"/>
                    <a:lumOff val="-34701"/>
                  </a:schemeClr>
                </a:solidFill>
              </a:defRPr>
            </a:pPr>
            <a:r>
              <a:rPr lang="pl-PL" sz="4400">
                <a:hlinkClick r:id="rId6"/>
              </a:rPr>
              <a:t>https://github.com/aws/aws-sdk-net/</a:t>
            </a:r>
            <a:endParaRPr lang="pl-PL" sz="4400"/>
          </a:p>
          <a:p>
            <a:pPr lvl="1">
              <a:lnSpc>
                <a:spcPct val="120000"/>
              </a:lnSpc>
              <a:defRPr sz="4800" b="0" spc="-48">
                <a:solidFill>
                  <a:schemeClr val="accent2">
                    <a:hueOff val="-11349316"/>
                    <a:satOff val="-100000"/>
                    <a:lumOff val="-34701"/>
                  </a:schemeClr>
                </a:solidFill>
              </a:defRPr>
            </a:pPr>
            <a:endParaRPr lang="pl-PL" sz="4400"/>
          </a:p>
          <a:p>
            <a:pPr lvl="1">
              <a:lnSpc>
                <a:spcPct val="120000"/>
              </a:lnSpc>
              <a:defRPr sz="4800" b="0" spc="-48">
                <a:solidFill>
                  <a:schemeClr val="accent2">
                    <a:hueOff val="-11349316"/>
                    <a:satOff val="-100000"/>
                    <a:lumOff val="-34701"/>
                  </a:schemeClr>
                </a:solidFill>
              </a:defRPr>
            </a:pPr>
            <a:r>
              <a:rPr lang="pl-PL" sz="4800">
                <a:hlinkClick r:id="rId7"/>
              </a:rPr>
              <a:t>https://mikhail.io/serverless/coldstarts/aws/</a:t>
            </a:r>
            <a:endParaRPr lang="en-US" sz="4400"/>
          </a:p>
        </p:txBody>
      </p:sp>
    </p:spTree>
    <p:extLst>
      <p:ext uri="{BB962C8B-B14F-4D97-AF65-F5344CB8AC3E}">
        <p14:creationId xmlns:p14="http://schemas.microsoft.com/office/powerpoint/2010/main" val="203001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
        <p:nvSpPr>
          <p:cNvPr id="4" name="Text Placeholder 3"/>
          <p:cNvSpPr>
            <a:spLocks noGrp="1"/>
          </p:cNvSpPr>
          <p:nvPr>
            <p:ph type="body" sz="quarter" idx="18"/>
          </p:nvPr>
        </p:nvSpPr>
        <p:spPr/>
        <p:txBody>
          <a:bodyPr/>
          <a:lstStyle/>
          <a:p>
            <a:r>
              <a:rPr lang="en-US"/>
              <a:t>Go visit </a:t>
            </a:r>
            <a:r>
              <a:rPr lang="en-US" err="1"/>
              <a:t>pgs-soft.com</a:t>
            </a:r>
            <a:endParaRPr lang="en-US"/>
          </a:p>
        </p:txBody>
      </p:sp>
    </p:spTree>
    <p:extLst>
      <p:ext uri="{BB962C8B-B14F-4D97-AF65-F5344CB8AC3E}">
        <p14:creationId xmlns:p14="http://schemas.microsoft.com/office/powerpoint/2010/main" val="3882203628"/>
      </p:ext>
    </p:extLst>
  </p:cSld>
  <p:clrMapOvr>
    <a:masterClrMapping/>
  </p:clrMapOvr>
</p:sld>
</file>

<file path=ppt/theme/theme1.xml><?xml version="1.0" encoding="utf-8"?>
<a:theme xmlns:a="http://schemas.openxmlformats.org/drawingml/2006/main" name="PGS Softwar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GS Presentation Template - 16_9_201710.potx  -  Read-Only" id="{E3B57BF8-74B7-4F89-BF47-21EC57266DA3}" vid="{25E4BCAC-1151-496E-B687-9B4FF790BF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5A0A6BB59036845AD4AA792A4C313B0" ma:contentTypeVersion="5" ma:contentTypeDescription="Utwórz nowy dokument." ma:contentTypeScope="" ma:versionID="0389a55a519ee77b19416b0da236e242">
  <xsd:schema xmlns:xsd="http://www.w3.org/2001/XMLSchema" xmlns:xs="http://www.w3.org/2001/XMLSchema" xmlns:p="http://schemas.microsoft.com/office/2006/metadata/properties" xmlns:ns3="715f1cef-5f64-440c-b716-75417c471fc8" xmlns:ns4="71c0373a-43f1-4549-a23f-668d8ff19433" targetNamespace="http://schemas.microsoft.com/office/2006/metadata/properties" ma:root="true" ma:fieldsID="ce832153afbff7a87b556fc9855e2b5d" ns3:_="" ns4:_="">
    <xsd:import namespace="715f1cef-5f64-440c-b716-75417c471fc8"/>
    <xsd:import namespace="71c0373a-43f1-4549-a23f-668d8ff1943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f1cef-5f64-440c-b716-75417c471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c0373a-43f1-4549-a23f-668d8ff19433"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4F49F6-0CF0-4E6E-9BA8-78197D57ED92}">
  <ds:schemaRefs>
    <ds:schemaRef ds:uri="http://schemas.microsoft.com/sharepoint/v3/contenttype/forms"/>
  </ds:schemaRefs>
</ds:datastoreItem>
</file>

<file path=customXml/itemProps2.xml><?xml version="1.0" encoding="utf-8"?>
<ds:datastoreItem xmlns:ds="http://schemas.openxmlformats.org/officeDocument/2006/customXml" ds:itemID="{29CD9916-C76B-4AD6-ACE2-3DE018372E39}">
  <ds:schemaRefs>
    <ds:schemaRef ds:uri="715f1cef-5f64-440c-b716-75417c471fc8"/>
    <ds:schemaRef ds:uri="71c0373a-43f1-4549-a23f-668d8ff194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7E1569-186F-443C-8070-BD9B210F6F01}">
  <ds:schemaRefs>
    <ds:schemaRef ds:uri="715f1cef-5f64-440c-b716-75417c471fc8"/>
    <ds:schemaRef ds:uri="71c0373a-43f1-4549-a23f-668d8ff194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PGS Software Theme</vt:lpstr>
      <vt:lpstr>Lambda.NET</vt:lpstr>
      <vt:lpstr>Zimne starty, czyli gorący temat</vt:lpstr>
      <vt:lpstr>Architektura</vt:lpstr>
      <vt:lpstr>Hands-on</vt:lpstr>
      <vt:lpstr>Podsumowanie</vt:lpstr>
      <vt:lpstr>Słowo o kosztach</vt:lpstr>
      <vt:lpstr>PowerPoint Presentation</vt:lpstr>
      <vt:lpstr>Thank you!</vt:lpstr>
    </vt:vector>
  </TitlesOfParts>
  <Manager/>
  <Company/>
  <LinksUpToDate>false</LinksUpToDate>
  <SharedDoc>false</SharedDoc>
  <HyperlinkBase>https://www.pgs-soft.com/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Krzysztof Piwowar</dc:creator>
  <cp:keywords/>
  <dc:description/>
  <cp:revision>1</cp:revision>
  <dcterms:created xsi:type="dcterms:W3CDTF">2017-10-05T11:16:34Z</dcterms:created>
  <dcterms:modified xsi:type="dcterms:W3CDTF">2019-10-15T14:53:28Z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0x010100A5A0A6BB59036845AD4AA792A4C313B0</vt:lpwstr>
  </property>
</Properties>
</file>